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</p:sldMasterIdLst>
  <p:notesMasterIdLst>
    <p:notesMasterId r:id="rId29"/>
  </p:notesMasterIdLst>
  <p:sldIdLst>
    <p:sldId id="319" r:id="rId3"/>
    <p:sldId id="318" r:id="rId4"/>
    <p:sldId id="317" r:id="rId5"/>
    <p:sldId id="314" r:id="rId6"/>
    <p:sldId id="257" r:id="rId7"/>
    <p:sldId id="303" r:id="rId8"/>
    <p:sldId id="304" r:id="rId9"/>
    <p:sldId id="299" r:id="rId10"/>
    <p:sldId id="300" r:id="rId11"/>
    <p:sldId id="260" r:id="rId12"/>
    <p:sldId id="261" r:id="rId13"/>
    <p:sldId id="262" r:id="rId14"/>
    <p:sldId id="297" r:id="rId15"/>
    <p:sldId id="269" r:id="rId16"/>
    <p:sldId id="270" r:id="rId17"/>
    <p:sldId id="265" r:id="rId18"/>
    <p:sldId id="316" r:id="rId19"/>
    <p:sldId id="313" r:id="rId20"/>
    <p:sldId id="302" r:id="rId21"/>
    <p:sldId id="311" r:id="rId22"/>
    <p:sldId id="310" r:id="rId23"/>
    <p:sldId id="309" r:id="rId24"/>
    <p:sldId id="308" r:id="rId25"/>
    <p:sldId id="295" r:id="rId26"/>
    <p:sldId id="296" r:id="rId27"/>
    <p:sldId id="32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C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1" d="100"/>
          <a:sy n="61" d="100"/>
        </p:scale>
        <p:origin x="-1416" y="-1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D7F455-889A-4E8B-968A-9B58D324FCB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6CF8AD-B8F3-451C-B218-605573F57FA0}">
      <dgm:prSet phldrT="[Text]"/>
      <dgm:spPr/>
      <dgm:t>
        <a:bodyPr/>
        <a:lstStyle/>
        <a:p>
          <a:r>
            <a:rPr lang="en-US" dirty="0" smtClean="0"/>
            <a:t>A.  </a:t>
          </a:r>
          <a:r>
            <a:rPr lang="en-US" dirty="0" err="1" smtClean="0"/>
            <a:t>Định</a:t>
          </a:r>
          <a:r>
            <a:rPr lang="en-US" dirty="0" smtClean="0"/>
            <a:t> </a:t>
          </a:r>
          <a:r>
            <a:rPr lang="en-US" dirty="0" err="1" smtClean="0"/>
            <a:t>nghĩa</a:t>
          </a:r>
          <a:r>
            <a:rPr lang="en-US" dirty="0" smtClean="0"/>
            <a:t> </a:t>
          </a:r>
          <a:r>
            <a:rPr lang="en-US" dirty="0" err="1" smtClean="0"/>
            <a:t>và</a:t>
          </a:r>
          <a:r>
            <a:rPr lang="en-US" dirty="0" smtClean="0"/>
            <a:t> </a:t>
          </a:r>
          <a:r>
            <a:rPr lang="en-US" dirty="0" err="1" smtClean="0"/>
            <a:t>phân</a:t>
          </a:r>
          <a:r>
            <a:rPr lang="en-US" dirty="0" smtClean="0"/>
            <a:t> </a:t>
          </a:r>
          <a:r>
            <a:rPr lang="en-US" dirty="0" err="1" smtClean="0"/>
            <a:t>loại</a:t>
          </a:r>
          <a:endParaRPr lang="en-US" dirty="0"/>
        </a:p>
      </dgm:t>
    </dgm:pt>
    <dgm:pt modelId="{A30D3B78-E6D8-48B6-A746-C85352B2F0FB}" type="parTrans" cxnId="{879071D0-59FB-4EA1-80E7-1B1D5A52FCD4}">
      <dgm:prSet/>
      <dgm:spPr/>
      <dgm:t>
        <a:bodyPr/>
        <a:lstStyle/>
        <a:p>
          <a:endParaRPr lang="en-US"/>
        </a:p>
      </dgm:t>
    </dgm:pt>
    <dgm:pt modelId="{4500265C-BEB2-4677-A045-3B649DC7A88A}" type="sibTrans" cxnId="{879071D0-59FB-4EA1-80E7-1B1D5A52FCD4}">
      <dgm:prSet/>
      <dgm:spPr/>
      <dgm:t>
        <a:bodyPr/>
        <a:lstStyle/>
        <a:p>
          <a:endParaRPr lang="en-US"/>
        </a:p>
      </dgm:t>
    </dgm:pt>
    <dgm:pt modelId="{D6829DF5-C865-4235-97E6-E61488342E40}">
      <dgm:prSet phldrT="[Text]"/>
      <dgm:spPr/>
      <dgm:t>
        <a:bodyPr/>
        <a:lstStyle/>
        <a:p>
          <a:r>
            <a:rPr lang="en-US" dirty="0" smtClean="0"/>
            <a:t>E. </a:t>
          </a:r>
          <a:r>
            <a:rPr lang="en-US" dirty="0" err="1" smtClean="0"/>
            <a:t>Dấu</a:t>
          </a:r>
          <a:r>
            <a:rPr lang="en-US" dirty="0" smtClean="0"/>
            <a:t> </a:t>
          </a:r>
          <a:r>
            <a:rPr lang="en-US" dirty="0" err="1" smtClean="0"/>
            <a:t>hiệu</a:t>
          </a:r>
          <a:r>
            <a:rPr lang="en-US" dirty="0" smtClean="0"/>
            <a:t> </a:t>
          </a:r>
          <a:r>
            <a:rPr lang="en-US" dirty="0" err="1" smtClean="0"/>
            <a:t>tái</a:t>
          </a:r>
          <a:r>
            <a:rPr lang="en-US" dirty="0" smtClean="0"/>
            <a:t> </a:t>
          </a:r>
          <a:r>
            <a:rPr lang="en-US" dirty="0" err="1" smtClean="0"/>
            <a:t>khám</a:t>
          </a:r>
          <a:r>
            <a:rPr lang="en-US" dirty="0" smtClean="0"/>
            <a:t> </a:t>
          </a:r>
          <a:r>
            <a:rPr lang="en-US" dirty="0" err="1" smtClean="0"/>
            <a:t>ngay</a:t>
          </a:r>
          <a:endParaRPr lang="en-US" dirty="0" smtClean="0"/>
        </a:p>
      </dgm:t>
    </dgm:pt>
    <dgm:pt modelId="{0F8C2CF6-C98C-4420-8F6F-085ADC7B3F8C}" type="parTrans" cxnId="{3282EED1-BE4B-47F3-9D69-718D283996C4}">
      <dgm:prSet/>
      <dgm:spPr/>
      <dgm:t>
        <a:bodyPr/>
        <a:lstStyle/>
        <a:p>
          <a:endParaRPr lang="en-US"/>
        </a:p>
      </dgm:t>
    </dgm:pt>
    <dgm:pt modelId="{25279F20-5ACD-4897-95AC-A5F6AB077147}" type="sibTrans" cxnId="{3282EED1-BE4B-47F3-9D69-718D283996C4}">
      <dgm:prSet/>
      <dgm:spPr/>
      <dgm:t>
        <a:bodyPr/>
        <a:lstStyle/>
        <a:p>
          <a:endParaRPr lang="en-US"/>
        </a:p>
      </dgm:t>
    </dgm:pt>
    <dgm:pt modelId="{C4B16BF4-46A0-44FF-AF16-12FD215CEA01}">
      <dgm:prSet/>
      <dgm:spPr/>
      <dgm:t>
        <a:bodyPr/>
        <a:lstStyle/>
        <a:p>
          <a:endParaRPr lang="en-US"/>
        </a:p>
      </dgm:t>
    </dgm:pt>
    <dgm:pt modelId="{23396AD0-00C8-4FE3-A924-19F9B7495349}" type="parTrans" cxnId="{244A5A23-F07C-4B7A-81DB-08BA7D2B4B39}">
      <dgm:prSet/>
      <dgm:spPr/>
      <dgm:t>
        <a:bodyPr/>
        <a:lstStyle/>
        <a:p>
          <a:endParaRPr lang="en-US"/>
        </a:p>
      </dgm:t>
    </dgm:pt>
    <dgm:pt modelId="{E09DAC23-A828-4061-8372-15A212230783}" type="sibTrans" cxnId="{244A5A23-F07C-4B7A-81DB-08BA7D2B4B39}">
      <dgm:prSet/>
      <dgm:spPr/>
      <dgm:t>
        <a:bodyPr/>
        <a:lstStyle/>
        <a:p>
          <a:endParaRPr lang="en-US"/>
        </a:p>
      </dgm:t>
    </dgm:pt>
    <dgm:pt modelId="{B636E948-0692-41A6-A9BE-D1711A866831}">
      <dgm:prSet/>
      <dgm:spPr/>
      <dgm:t>
        <a:bodyPr/>
        <a:lstStyle/>
        <a:p>
          <a:r>
            <a:rPr lang="en-US" dirty="0" smtClean="0"/>
            <a:t>B. </a:t>
          </a:r>
          <a:r>
            <a:rPr lang="en-US" dirty="0" err="1" smtClean="0"/>
            <a:t>Nguyên</a:t>
          </a:r>
          <a:r>
            <a:rPr lang="en-US" dirty="0" smtClean="0"/>
            <a:t>  </a:t>
          </a:r>
          <a:r>
            <a:rPr lang="en-US" dirty="0" err="1" smtClean="0"/>
            <a:t>nhân</a:t>
          </a:r>
          <a:endParaRPr lang="en-US" dirty="0"/>
        </a:p>
      </dgm:t>
    </dgm:pt>
    <dgm:pt modelId="{56B87E20-F38D-47CE-9B0C-D71498BCA8CC}" type="parTrans" cxnId="{89414AB0-B22A-4A14-B455-E780B8B894B7}">
      <dgm:prSet/>
      <dgm:spPr/>
      <dgm:t>
        <a:bodyPr/>
        <a:lstStyle/>
        <a:p>
          <a:endParaRPr lang="en-US"/>
        </a:p>
      </dgm:t>
    </dgm:pt>
    <dgm:pt modelId="{9EE7E25F-C84F-4F5C-97FD-4675DF4DCDEC}" type="sibTrans" cxnId="{89414AB0-B22A-4A14-B455-E780B8B894B7}">
      <dgm:prSet/>
      <dgm:spPr/>
      <dgm:t>
        <a:bodyPr/>
        <a:lstStyle/>
        <a:p>
          <a:endParaRPr lang="en-US"/>
        </a:p>
      </dgm:t>
    </dgm:pt>
    <dgm:pt modelId="{BECC3A3D-0922-4896-B8CB-39A3599A5AFC}">
      <dgm:prSet phldrT="[Text]"/>
      <dgm:spPr/>
      <dgm:t>
        <a:bodyPr/>
        <a:lstStyle/>
        <a:p>
          <a:endParaRPr lang="en-US" dirty="0" smtClean="0"/>
        </a:p>
        <a:p>
          <a:r>
            <a:rPr lang="en-US" dirty="0" smtClean="0"/>
            <a:t>C. </a:t>
          </a:r>
          <a:r>
            <a:rPr lang="en-US" dirty="0" err="1" smtClean="0"/>
            <a:t>Tiếp</a:t>
          </a:r>
          <a:r>
            <a:rPr lang="en-US" dirty="0" smtClean="0"/>
            <a:t> </a:t>
          </a:r>
          <a:r>
            <a:rPr lang="en-US" dirty="0" err="1" smtClean="0"/>
            <a:t>cận</a:t>
          </a:r>
          <a:r>
            <a:rPr lang="en-US" dirty="0" smtClean="0"/>
            <a:t> </a:t>
          </a:r>
          <a:r>
            <a:rPr lang="en-US" dirty="0" err="1" smtClean="0"/>
            <a:t>chẩn</a:t>
          </a:r>
          <a:r>
            <a:rPr lang="en-US" dirty="0" smtClean="0"/>
            <a:t> </a:t>
          </a:r>
          <a:r>
            <a:rPr lang="en-US" dirty="0" err="1" smtClean="0"/>
            <a:t>đoán</a:t>
          </a:r>
          <a:endParaRPr lang="en-US" dirty="0" smtClean="0"/>
        </a:p>
        <a:p>
          <a:r>
            <a:rPr lang="en-US" dirty="0" smtClean="0"/>
            <a:t> </a:t>
          </a:r>
          <a:endParaRPr lang="en-US" dirty="0"/>
        </a:p>
      </dgm:t>
    </dgm:pt>
    <dgm:pt modelId="{BC3720EC-8A97-48A6-8A18-E2B793283301}" type="sibTrans" cxnId="{E0140E3B-6250-46BC-BAFE-0AFFCBB8086C}">
      <dgm:prSet/>
      <dgm:spPr/>
      <dgm:t>
        <a:bodyPr/>
        <a:lstStyle/>
        <a:p>
          <a:endParaRPr lang="en-US"/>
        </a:p>
      </dgm:t>
    </dgm:pt>
    <dgm:pt modelId="{F156F160-384C-44C0-8188-9F40B3BA97F5}" type="parTrans" cxnId="{E0140E3B-6250-46BC-BAFE-0AFFCBB8086C}">
      <dgm:prSet/>
      <dgm:spPr/>
      <dgm:t>
        <a:bodyPr/>
        <a:lstStyle/>
        <a:p>
          <a:endParaRPr lang="en-US"/>
        </a:p>
      </dgm:t>
    </dgm:pt>
    <dgm:pt modelId="{0237F2AF-4A6C-4A80-9457-CFBB291B722D}">
      <dgm:prSet/>
      <dgm:spPr/>
      <dgm:t>
        <a:bodyPr/>
        <a:lstStyle/>
        <a:p>
          <a:r>
            <a:rPr lang="en-US" dirty="0" smtClean="0"/>
            <a:t>G. </a:t>
          </a:r>
          <a:r>
            <a:rPr lang="en-US" dirty="0" err="1" smtClean="0"/>
            <a:t>Chăm</a:t>
          </a:r>
          <a:r>
            <a:rPr lang="en-US" dirty="0" smtClean="0"/>
            <a:t> </a:t>
          </a:r>
          <a:r>
            <a:rPr lang="en-US" dirty="0" err="1" smtClean="0"/>
            <a:t>sóc</a:t>
          </a:r>
          <a:r>
            <a:rPr lang="en-US" dirty="0" smtClean="0"/>
            <a:t> </a:t>
          </a:r>
          <a:r>
            <a:rPr lang="en-US" dirty="0" err="1" smtClean="0"/>
            <a:t>tại</a:t>
          </a:r>
          <a:r>
            <a:rPr lang="en-US" dirty="0" smtClean="0"/>
            <a:t> </a:t>
          </a:r>
          <a:r>
            <a:rPr lang="en-US" dirty="0" err="1" smtClean="0"/>
            <a:t>nhà</a:t>
          </a:r>
          <a:endParaRPr lang="en-US" dirty="0"/>
        </a:p>
      </dgm:t>
    </dgm:pt>
    <dgm:pt modelId="{0A28A0FA-6C70-49FC-821A-EDF0EDF38D0B}" type="parTrans" cxnId="{035A29DE-CAB2-4DA4-9510-16FEC1952AF2}">
      <dgm:prSet/>
      <dgm:spPr/>
      <dgm:t>
        <a:bodyPr/>
        <a:lstStyle/>
        <a:p>
          <a:endParaRPr lang="en-US"/>
        </a:p>
      </dgm:t>
    </dgm:pt>
    <dgm:pt modelId="{41B5E6E5-04C0-464C-A934-CFB74B541CCC}" type="sibTrans" cxnId="{035A29DE-CAB2-4DA4-9510-16FEC1952AF2}">
      <dgm:prSet/>
      <dgm:spPr/>
      <dgm:t>
        <a:bodyPr/>
        <a:lstStyle/>
        <a:p>
          <a:endParaRPr lang="en-US"/>
        </a:p>
      </dgm:t>
    </dgm:pt>
    <dgm:pt modelId="{0198EE1C-459F-45AB-B502-8398F66C685A}">
      <dgm:prSet/>
      <dgm:spPr/>
      <dgm:t>
        <a:bodyPr/>
        <a:lstStyle/>
        <a:p>
          <a:r>
            <a:rPr lang="en-US" dirty="0" smtClean="0"/>
            <a:t>D. </a:t>
          </a:r>
          <a:r>
            <a:rPr lang="en-US" dirty="0" err="1" smtClean="0"/>
            <a:t>Điều</a:t>
          </a:r>
          <a:r>
            <a:rPr lang="en-US" dirty="0" smtClean="0"/>
            <a:t> </a:t>
          </a:r>
          <a:r>
            <a:rPr lang="en-US" dirty="0" err="1" smtClean="0"/>
            <a:t>trị</a:t>
          </a:r>
          <a:r>
            <a:rPr lang="en-US" dirty="0" smtClean="0"/>
            <a:t> </a:t>
          </a:r>
          <a:r>
            <a:rPr lang="en-US" dirty="0" err="1" smtClean="0"/>
            <a:t>ngoại</a:t>
          </a:r>
          <a:r>
            <a:rPr lang="en-US" dirty="0" smtClean="0"/>
            <a:t> </a:t>
          </a:r>
          <a:r>
            <a:rPr lang="en-US" dirty="0" err="1" smtClean="0"/>
            <a:t>trú</a:t>
          </a:r>
          <a:endParaRPr lang="en-US" dirty="0"/>
        </a:p>
      </dgm:t>
    </dgm:pt>
    <dgm:pt modelId="{0F33B29E-D777-4954-A468-03837FBA9853}" type="parTrans" cxnId="{CBEC1E5D-67AC-4A5F-B735-C0218C80433D}">
      <dgm:prSet/>
      <dgm:spPr/>
    </dgm:pt>
    <dgm:pt modelId="{057BAB0F-CE73-4B3F-B524-D425E044CDE0}" type="sibTrans" cxnId="{CBEC1E5D-67AC-4A5F-B735-C0218C80433D}">
      <dgm:prSet/>
      <dgm:spPr/>
    </dgm:pt>
    <dgm:pt modelId="{089A9FB5-05F7-4CC3-9B18-A45E3AB00A41}" type="pres">
      <dgm:prSet presAssocID="{D0D7F455-889A-4E8B-968A-9B58D324FCB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D4F425-2ADD-4798-B587-5FD71A21DED6}" type="pres">
      <dgm:prSet presAssocID="{746CF8AD-B8F3-451C-B218-605573F57FA0}" presName="parentLin" presStyleCnt="0"/>
      <dgm:spPr/>
    </dgm:pt>
    <dgm:pt modelId="{BACAFFCB-0437-4233-BAEE-8DD8B7B1307E}" type="pres">
      <dgm:prSet presAssocID="{746CF8AD-B8F3-451C-B218-605573F57FA0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8195BBE2-2714-41A9-9383-4A4DED4605BB}" type="pres">
      <dgm:prSet presAssocID="{746CF8AD-B8F3-451C-B218-605573F57FA0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739A0A-41EB-4EF4-AA20-296F0936DB3C}" type="pres">
      <dgm:prSet presAssocID="{746CF8AD-B8F3-451C-B218-605573F57FA0}" presName="negativeSpace" presStyleCnt="0"/>
      <dgm:spPr/>
    </dgm:pt>
    <dgm:pt modelId="{15EA2D00-4DEA-42D0-BF74-1A9C5AC34E29}" type="pres">
      <dgm:prSet presAssocID="{746CF8AD-B8F3-451C-B218-605573F57FA0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D428FD-54F9-47E8-949E-FFCF57AA3025}" type="pres">
      <dgm:prSet presAssocID="{4500265C-BEB2-4677-A045-3B649DC7A88A}" presName="spaceBetweenRectangles" presStyleCnt="0"/>
      <dgm:spPr/>
    </dgm:pt>
    <dgm:pt modelId="{67E009D3-A48F-43F3-A9A0-937E665AD749}" type="pres">
      <dgm:prSet presAssocID="{B636E948-0692-41A6-A9BE-D1711A866831}" presName="parentLin" presStyleCnt="0"/>
      <dgm:spPr/>
    </dgm:pt>
    <dgm:pt modelId="{419A24D6-ECF6-4B27-AB6C-9AFC0A9DB591}" type="pres">
      <dgm:prSet presAssocID="{B636E948-0692-41A6-A9BE-D1711A866831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CDD9850C-69C9-45EE-BA54-14BDC2983EFD}" type="pres">
      <dgm:prSet presAssocID="{B636E948-0692-41A6-A9BE-D1711A86683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13DB58-5692-49A7-BEBA-46E32AFDD43F}" type="pres">
      <dgm:prSet presAssocID="{B636E948-0692-41A6-A9BE-D1711A866831}" presName="negativeSpace" presStyleCnt="0"/>
      <dgm:spPr/>
    </dgm:pt>
    <dgm:pt modelId="{2F0009F4-2C92-457A-8F07-FE4A02E4ED67}" type="pres">
      <dgm:prSet presAssocID="{B636E948-0692-41A6-A9BE-D1711A866831}" presName="childText" presStyleLbl="conFgAcc1" presStyleIdx="1" presStyleCnt="6">
        <dgm:presLayoutVars>
          <dgm:bulletEnabled val="1"/>
        </dgm:presLayoutVars>
      </dgm:prSet>
      <dgm:spPr/>
    </dgm:pt>
    <dgm:pt modelId="{F37AD48B-6292-4392-9233-7B04FB23CB76}" type="pres">
      <dgm:prSet presAssocID="{9EE7E25F-C84F-4F5C-97FD-4675DF4DCDEC}" presName="spaceBetweenRectangles" presStyleCnt="0"/>
      <dgm:spPr/>
    </dgm:pt>
    <dgm:pt modelId="{0E94EBA7-162A-41C9-AAAF-CF64E21F0E9C}" type="pres">
      <dgm:prSet presAssocID="{BECC3A3D-0922-4896-B8CB-39A3599A5AFC}" presName="parentLin" presStyleCnt="0"/>
      <dgm:spPr/>
    </dgm:pt>
    <dgm:pt modelId="{F81CF746-34DB-4243-8A7C-A1D30CADA357}" type="pres">
      <dgm:prSet presAssocID="{BECC3A3D-0922-4896-B8CB-39A3599A5AFC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63E4032E-30BD-439C-A40C-DFBB24A45738}" type="pres">
      <dgm:prSet presAssocID="{BECC3A3D-0922-4896-B8CB-39A3599A5AFC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04518-B0FD-4C94-AB44-8732A4EF4EA7}" type="pres">
      <dgm:prSet presAssocID="{BECC3A3D-0922-4896-B8CB-39A3599A5AFC}" presName="negativeSpace" presStyleCnt="0"/>
      <dgm:spPr/>
    </dgm:pt>
    <dgm:pt modelId="{662D35A3-572A-4D99-BD5C-B863FED11477}" type="pres">
      <dgm:prSet presAssocID="{BECC3A3D-0922-4896-B8CB-39A3599A5AFC}" presName="childText" presStyleLbl="conFgAcc1" presStyleIdx="2" presStyleCnt="6" custLinFactNeighborY="76642">
        <dgm:presLayoutVars>
          <dgm:bulletEnabled val="1"/>
        </dgm:presLayoutVars>
      </dgm:prSet>
      <dgm:spPr/>
    </dgm:pt>
    <dgm:pt modelId="{48B962FA-D1DB-4F3B-8BAD-5561171F52AF}" type="pres">
      <dgm:prSet presAssocID="{BC3720EC-8A97-48A6-8A18-E2B793283301}" presName="spaceBetweenRectangles" presStyleCnt="0"/>
      <dgm:spPr/>
    </dgm:pt>
    <dgm:pt modelId="{A4DF9900-A6A2-4DD2-B105-746114083B40}" type="pres">
      <dgm:prSet presAssocID="{0198EE1C-459F-45AB-B502-8398F66C685A}" presName="parentLin" presStyleCnt="0"/>
      <dgm:spPr/>
    </dgm:pt>
    <dgm:pt modelId="{03FBB10C-4041-4537-A790-37B8A4F7D6B5}" type="pres">
      <dgm:prSet presAssocID="{0198EE1C-459F-45AB-B502-8398F66C685A}" presName="parentLeftMargin" presStyleLbl="node1" presStyleIdx="2" presStyleCnt="6"/>
      <dgm:spPr/>
      <dgm:t>
        <a:bodyPr/>
        <a:lstStyle/>
        <a:p>
          <a:endParaRPr lang="en-US"/>
        </a:p>
      </dgm:t>
    </dgm:pt>
    <dgm:pt modelId="{9749C8F9-9708-42EF-84AC-A7201A7D1135}" type="pres">
      <dgm:prSet presAssocID="{0198EE1C-459F-45AB-B502-8398F66C685A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295CF3-98AB-46A7-B408-B058645BD9AC}" type="pres">
      <dgm:prSet presAssocID="{0198EE1C-459F-45AB-B502-8398F66C685A}" presName="negativeSpace" presStyleCnt="0"/>
      <dgm:spPr/>
    </dgm:pt>
    <dgm:pt modelId="{D3324C2B-1742-4730-AA17-149988C8D499}" type="pres">
      <dgm:prSet presAssocID="{0198EE1C-459F-45AB-B502-8398F66C685A}" presName="childText" presStyleLbl="conFgAcc1" presStyleIdx="3" presStyleCnt="6">
        <dgm:presLayoutVars>
          <dgm:bulletEnabled val="1"/>
        </dgm:presLayoutVars>
      </dgm:prSet>
      <dgm:spPr/>
    </dgm:pt>
    <dgm:pt modelId="{633D2FB5-59E0-4D69-B152-00983157FD26}" type="pres">
      <dgm:prSet presAssocID="{057BAB0F-CE73-4B3F-B524-D425E044CDE0}" presName="spaceBetweenRectangles" presStyleCnt="0"/>
      <dgm:spPr/>
    </dgm:pt>
    <dgm:pt modelId="{7CCC2149-9703-43D4-B961-5EF8DE453547}" type="pres">
      <dgm:prSet presAssocID="{D6829DF5-C865-4235-97E6-E61488342E40}" presName="parentLin" presStyleCnt="0"/>
      <dgm:spPr/>
    </dgm:pt>
    <dgm:pt modelId="{36F1FFC0-F3BF-41A7-BEF2-290A9766B488}" type="pres">
      <dgm:prSet presAssocID="{D6829DF5-C865-4235-97E6-E61488342E40}" presName="parentLeftMargin" presStyleLbl="node1" presStyleIdx="3" presStyleCnt="6"/>
      <dgm:spPr/>
      <dgm:t>
        <a:bodyPr/>
        <a:lstStyle/>
        <a:p>
          <a:endParaRPr lang="en-US"/>
        </a:p>
      </dgm:t>
    </dgm:pt>
    <dgm:pt modelId="{708BCEE9-6D09-44E5-B39F-4612D4A41DD7}" type="pres">
      <dgm:prSet presAssocID="{D6829DF5-C865-4235-97E6-E61488342E40}" presName="parentText" presStyleLbl="node1" presStyleIdx="4" presStyleCnt="6" custLinFactNeighborX="-7407" custLinFactNeighborY="-127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1C1F0-C149-4034-98A0-D05FCE2D4E7A}" type="pres">
      <dgm:prSet presAssocID="{D6829DF5-C865-4235-97E6-E61488342E40}" presName="negativeSpace" presStyleCnt="0"/>
      <dgm:spPr/>
    </dgm:pt>
    <dgm:pt modelId="{FC3B803B-E23A-43F0-9448-E4EFAD2602ED}" type="pres">
      <dgm:prSet presAssocID="{D6829DF5-C865-4235-97E6-E61488342E40}" presName="childText" presStyleLbl="conFgAcc1" presStyleIdx="4" presStyleCnt="6">
        <dgm:presLayoutVars>
          <dgm:bulletEnabled val="1"/>
        </dgm:presLayoutVars>
      </dgm:prSet>
      <dgm:spPr/>
    </dgm:pt>
    <dgm:pt modelId="{81F2278A-DA87-491C-98EC-15EF66CDA2CB}" type="pres">
      <dgm:prSet presAssocID="{25279F20-5ACD-4897-95AC-A5F6AB077147}" presName="spaceBetweenRectangles" presStyleCnt="0"/>
      <dgm:spPr/>
    </dgm:pt>
    <dgm:pt modelId="{84C3DA31-395B-4CD5-886A-8D86414A9E1F}" type="pres">
      <dgm:prSet presAssocID="{0237F2AF-4A6C-4A80-9457-CFBB291B722D}" presName="parentLin" presStyleCnt="0"/>
      <dgm:spPr/>
    </dgm:pt>
    <dgm:pt modelId="{EA90FF53-5F20-4555-A9FC-6218B802896A}" type="pres">
      <dgm:prSet presAssocID="{0237F2AF-4A6C-4A80-9457-CFBB291B722D}" presName="parentLeftMargin" presStyleLbl="node1" presStyleIdx="4" presStyleCnt="6"/>
      <dgm:spPr/>
      <dgm:t>
        <a:bodyPr/>
        <a:lstStyle/>
        <a:p>
          <a:endParaRPr lang="en-US"/>
        </a:p>
      </dgm:t>
    </dgm:pt>
    <dgm:pt modelId="{7BDAD8BE-98C3-43DE-9B1D-0125AC645D08}" type="pres">
      <dgm:prSet presAssocID="{0237F2AF-4A6C-4A80-9457-CFBB291B722D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7BE83-4E38-4F07-A3F5-15520000959C}" type="pres">
      <dgm:prSet presAssocID="{0237F2AF-4A6C-4A80-9457-CFBB291B722D}" presName="negativeSpace" presStyleCnt="0"/>
      <dgm:spPr/>
    </dgm:pt>
    <dgm:pt modelId="{E7855D21-9879-4523-9C58-14790774E5B5}" type="pres">
      <dgm:prSet presAssocID="{0237F2AF-4A6C-4A80-9457-CFBB291B722D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C34DA076-CEA3-48BC-8D9F-0E444E1D408F}" type="presOf" srcId="{D6829DF5-C865-4235-97E6-E61488342E40}" destId="{708BCEE9-6D09-44E5-B39F-4612D4A41DD7}" srcOrd="1" destOrd="0" presId="urn:microsoft.com/office/officeart/2005/8/layout/list1"/>
    <dgm:cxn modelId="{EB8646DC-3636-48B1-85DA-0E2CBAE9738F}" type="presOf" srcId="{B636E948-0692-41A6-A9BE-D1711A866831}" destId="{CDD9850C-69C9-45EE-BA54-14BDC2983EFD}" srcOrd="1" destOrd="0" presId="urn:microsoft.com/office/officeart/2005/8/layout/list1"/>
    <dgm:cxn modelId="{E0140E3B-6250-46BC-BAFE-0AFFCBB8086C}" srcId="{D0D7F455-889A-4E8B-968A-9B58D324FCBA}" destId="{BECC3A3D-0922-4896-B8CB-39A3599A5AFC}" srcOrd="2" destOrd="0" parTransId="{F156F160-384C-44C0-8188-9F40B3BA97F5}" sibTransId="{BC3720EC-8A97-48A6-8A18-E2B793283301}"/>
    <dgm:cxn modelId="{035A29DE-CAB2-4DA4-9510-16FEC1952AF2}" srcId="{D0D7F455-889A-4E8B-968A-9B58D324FCBA}" destId="{0237F2AF-4A6C-4A80-9457-CFBB291B722D}" srcOrd="5" destOrd="0" parTransId="{0A28A0FA-6C70-49FC-821A-EDF0EDF38D0B}" sibTransId="{41B5E6E5-04C0-464C-A934-CFB74B541CCC}"/>
    <dgm:cxn modelId="{2D3EF376-B997-43BA-B265-7112EA52F63B}" type="presOf" srcId="{0198EE1C-459F-45AB-B502-8398F66C685A}" destId="{9749C8F9-9708-42EF-84AC-A7201A7D1135}" srcOrd="1" destOrd="0" presId="urn:microsoft.com/office/officeart/2005/8/layout/list1"/>
    <dgm:cxn modelId="{CBEC1E5D-67AC-4A5F-B735-C0218C80433D}" srcId="{D0D7F455-889A-4E8B-968A-9B58D324FCBA}" destId="{0198EE1C-459F-45AB-B502-8398F66C685A}" srcOrd="3" destOrd="0" parTransId="{0F33B29E-D777-4954-A468-03837FBA9853}" sibTransId="{057BAB0F-CE73-4B3F-B524-D425E044CDE0}"/>
    <dgm:cxn modelId="{34FBB5BE-04BF-42E1-925C-EEE204DD0518}" type="presOf" srcId="{D6829DF5-C865-4235-97E6-E61488342E40}" destId="{36F1FFC0-F3BF-41A7-BEF2-290A9766B488}" srcOrd="0" destOrd="0" presId="urn:microsoft.com/office/officeart/2005/8/layout/list1"/>
    <dgm:cxn modelId="{810DB15A-E16E-490B-9F40-AFAA5413F16B}" type="presOf" srcId="{D0D7F455-889A-4E8B-968A-9B58D324FCBA}" destId="{089A9FB5-05F7-4CC3-9B18-A45E3AB00A41}" srcOrd="0" destOrd="0" presId="urn:microsoft.com/office/officeart/2005/8/layout/list1"/>
    <dgm:cxn modelId="{3282EED1-BE4B-47F3-9D69-718D283996C4}" srcId="{D0D7F455-889A-4E8B-968A-9B58D324FCBA}" destId="{D6829DF5-C865-4235-97E6-E61488342E40}" srcOrd="4" destOrd="0" parTransId="{0F8C2CF6-C98C-4420-8F6F-085ADC7B3F8C}" sibTransId="{25279F20-5ACD-4897-95AC-A5F6AB077147}"/>
    <dgm:cxn modelId="{C35A487C-BA65-4A93-A466-9B65602AD79D}" type="presOf" srcId="{746CF8AD-B8F3-451C-B218-605573F57FA0}" destId="{BACAFFCB-0437-4233-BAEE-8DD8B7B1307E}" srcOrd="0" destOrd="0" presId="urn:microsoft.com/office/officeart/2005/8/layout/list1"/>
    <dgm:cxn modelId="{18F0652A-DD65-4F35-8C1E-6CFCBEF92375}" type="presOf" srcId="{0237F2AF-4A6C-4A80-9457-CFBB291B722D}" destId="{7BDAD8BE-98C3-43DE-9B1D-0125AC645D08}" srcOrd="1" destOrd="0" presId="urn:microsoft.com/office/officeart/2005/8/layout/list1"/>
    <dgm:cxn modelId="{06331725-CB65-4509-9110-586FEDABBD1A}" type="presOf" srcId="{0237F2AF-4A6C-4A80-9457-CFBB291B722D}" destId="{EA90FF53-5F20-4555-A9FC-6218B802896A}" srcOrd="0" destOrd="0" presId="urn:microsoft.com/office/officeart/2005/8/layout/list1"/>
    <dgm:cxn modelId="{244A5A23-F07C-4B7A-81DB-08BA7D2B4B39}" srcId="{746CF8AD-B8F3-451C-B218-605573F57FA0}" destId="{C4B16BF4-46A0-44FF-AF16-12FD215CEA01}" srcOrd="0" destOrd="0" parTransId="{23396AD0-00C8-4FE3-A924-19F9B7495349}" sibTransId="{E09DAC23-A828-4061-8372-15A212230783}"/>
    <dgm:cxn modelId="{17EE7112-5F7F-415E-9720-8529A10AEAD8}" type="presOf" srcId="{C4B16BF4-46A0-44FF-AF16-12FD215CEA01}" destId="{15EA2D00-4DEA-42D0-BF74-1A9C5AC34E29}" srcOrd="0" destOrd="0" presId="urn:microsoft.com/office/officeart/2005/8/layout/list1"/>
    <dgm:cxn modelId="{815E88CE-9151-43D4-82F9-92B2DDC9108D}" type="presOf" srcId="{BECC3A3D-0922-4896-B8CB-39A3599A5AFC}" destId="{F81CF746-34DB-4243-8A7C-A1D30CADA357}" srcOrd="0" destOrd="0" presId="urn:microsoft.com/office/officeart/2005/8/layout/list1"/>
    <dgm:cxn modelId="{D95B2DED-5867-454B-AB42-43985EDBE979}" type="presOf" srcId="{B636E948-0692-41A6-A9BE-D1711A866831}" destId="{419A24D6-ECF6-4B27-AB6C-9AFC0A9DB591}" srcOrd="0" destOrd="0" presId="urn:microsoft.com/office/officeart/2005/8/layout/list1"/>
    <dgm:cxn modelId="{879071D0-59FB-4EA1-80E7-1B1D5A52FCD4}" srcId="{D0D7F455-889A-4E8B-968A-9B58D324FCBA}" destId="{746CF8AD-B8F3-451C-B218-605573F57FA0}" srcOrd="0" destOrd="0" parTransId="{A30D3B78-E6D8-48B6-A746-C85352B2F0FB}" sibTransId="{4500265C-BEB2-4677-A045-3B649DC7A88A}"/>
    <dgm:cxn modelId="{8413C1E9-577A-4EB3-9557-787E77D16C67}" type="presOf" srcId="{746CF8AD-B8F3-451C-B218-605573F57FA0}" destId="{8195BBE2-2714-41A9-9383-4A4DED4605BB}" srcOrd="1" destOrd="0" presId="urn:microsoft.com/office/officeart/2005/8/layout/list1"/>
    <dgm:cxn modelId="{9E889A7C-BE9E-466C-89E6-51DAB0442812}" type="presOf" srcId="{BECC3A3D-0922-4896-B8CB-39A3599A5AFC}" destId="{63E4032E-30BD-439C-A40C-DFBB24A45738}" srcOrd="1" destOrd="0" presId="urn:microsoft.com/office/officeart/2005/8/layout/list1"/>
    <dgm:cxn modelId="{89414AB0-B22A-4A14-B455-E780B8B894B7}" srcId="{D0D7F455-889A-4E8B-968A-9B58D324FCBA}" destId="{B636E948-0692-41A6-A9BE-D1711A866831}" srcOrd="1" destOrd="0" parTransId="{56B87E20-F38D-47CE-9B0C-D71498BCA8CC}" sibTransId="{9EE7E25F-C84F-4F5C-97FD-4675DF4DCDEC}"/>
    <dgm:cxn modelId="{9820C6B4-10CF-45BD-B32F-8BB066C00168}" type="presOf" srcId="{0198EE1C-459F-45AB-B502-8398F66C685A}" destId="{03FBB10C-4041-4537-A790-37B8A4F7D6B5}" srcOrd="0" destOrd="0" presId="urn:microsoft.com/office/officeart/2005/8/layout/list1"/>
    <dgm:cxn modelId="{2D61A75F-155E-4B38-AFF5-E12477074CF5}" type="presParOf" srcId="{089A9FB5-05F7-4CC3-9B18-A45E3AB00A41}" destId="{00D4F425-2ADD-4798-B587-5FD71A21DED6}" srcOrd="0" destOrd="0" presId="urn:microsoft.com/office/officeart/2005/8/layout/list1"/>
    <dgm:cxn modelId="{0198FFED-BA23-4BFC-A892-5718762966F4}" type="presParOf" srcId="{00D4F425-2ADD-4798-B587-5FD71A21DED6}" destId="{BACAFFCB-0437-4233-BAEE-8DD8B7B1307E}" srcOrd="0" destOrd="0" presId="urn:microsoft.com/office/officeart/2005/8/layout/list1"/>
    <dgm:cxn modelId="{808DCDD3-3B0E-4A2A-AC21-0307270FDB93}" type="presParOf" srcId="{00D4F425-2ADD-4798-B587-5FD71A21DED6}" destId="{8195BBE2-2714-41A9-9383-4A4DED4605BB}" srcOrd="1" destOrd="0" presId="urn:microsoft.com/office/officeart/2005/8/layout/list1"/>
    <dgm:cxn modelId="{3CBF68DA-0BC7-4B8A-A416-9479ADB9918B}" type="presParOf" srcId="{089A9FB5-05F7-4CC3-9B18-A45E3AB00A41}" destId="{13739A0A-41EB-4EF4-AA20-296F0936DB3C}" srcOrd="1" destOrd="0" presId="urn:microsoft.com/office/officeart/2005/8/layout/list1"/>
    <dgm:cxn modelId="{72A76CB2-628D-4C64-96C1-DEDB6DD7502B}" type="presParOf" srcId="{089A9FB5-05F7-4CC3-9B18-A45E3AB00A41}" destId="{15EA2D00-4DEA-42D0-BF74-1A9C5AC34E29}" srcOrd="2" destOrd="0" presId="urn:microsoft.com/office/officeart/2005/8/layout/list1"/>
    <dgm:cxn modelId="{4FEEDA54-B6E4-498B-9E71-626D99884DCA}" type="presParOf" srcId="{089A9FB5-05F7-4CC3-9B18-A45E3AB00A41}" destId="{3AD428FD-54F9-47E8-949E-FFCF57AA3025}" srcOrd="3" destOrd="0" presId="urn:microsoft.com/office/officeart/2005/8/layout/list1"/>
    <dgm:cxn modelId="{71498D0E-2FFB-4DE9-93BF-C6DECAE55C1B}" type="presParOf" srcId="{089A9FB5-05F7-4CC3-9B18-A45E3AB00A41}" destId="{67E009D3-A48F-43F3-A9A0-937E665AD749}" srcOrd="4" destOrd="0" presId="urn:microsoft.com/office/officeart/2005/8/layout/list1"/>
    <dgm:cxn modelId="{4B99FB47-6C9E-4105-B0E1-45000EAC53CB}" type="presParOf" srcId="{67E009D3-A48F-43F3-A9A0-937E665AD749}" destId="{419A24D6-ECF6-4B27-AB6C-9AFC0A9DB591}" srcOrd="0" destOrd="0" presId="urn:microsoft.com/office/officeart/2005/8/layout/list1"/>
    <dgm:cxn modelId="{1816D356-74F1-439A-A0AD-73276FA62036}" type="presParOf" srcId="{67E009D3-A48F-43F3-A9A0-937E665AD749}" destId="{CDD9850C-69C9-45EE-BA54-14BDC2983EFD}" srcOrd="1" destOrd="0" presId="urn:microsoft.com/office/officeart/2005/8/layout/list1"/>
    <dgm:cxn modelId="{F260E057-B5B0-43AA-A9BC-2CEBED84EC54}" type="presParOf" srcId="{089A9FB5-05F7-4CC3-9B18-A45E3AB00A41}" destId="{4713DB58-5692-49A7-BEBA-46E32AFDD43F}" srcOrd="5" destOrd="0" presId="urn:microsoft.com/office/officeart/2005/8/layout/list1"/>
    <dgm:cxn modelId="{BCB32F4F-A054-43C6-BD52-C80BF205BC94}" type="presParOf" srcId="{089A9FB5-05F7-4CC3-9B18-A45E3AB00A41}" destId="{2F0009F4-2C92-457A-8F07-FE4A02E4ED67}" srcOrd="6" destOrd="0" presId="urn:microsoft.com/office/officeart/2005/8/layout/list1"/>
    <dgm:cxn modelId="{7C95F672-8BD1-4CC4-8005-641559DA99E5}" type="presParOf" srcId="{089A9FB5-05F7-4CC3-9B18-A45E3AB00A41}" destId="{F37AD48B-6292-4392-9233-7B04FB23CB76}" srcOrd="7" destOrd="0" presId="urn:microsoft.com/office/officeart/2005/8/layout/list1"/>
    <dgm:cxn modelId="{68BE0FA6-19FF-4CDA-9F44-2991C917BC4C}" type="presParOf" srcId="{089A9FB5-05F7-4CC3-9B18-A45E3AB00A41}" destId="{0E94EBA7-162A-41C9-AAAF-CF64E21F0E9C}" srcOrd="8" destOrd="0" presId="urn:microsoft.com/office/officeart/2005/8/layout/list1"/>
    <dgm:cxn modelId="{600CDED8-38AB-429E-B012-479D0E4ECFD1}" type="presParOf" srcId="{0E94EBA7-162A-41C9-AAAF-CF64E21F0E9C}" destId="{F81CF746-34DB-4243-8A7C-A1D30CADA357}" srcOrd="0" destOrd="0" presId="urn:microsoft.com/office/officeart/2005/8/layout/list1"/>
    <dgm:cxn modelId="{24B4B166-99AF-4A5A-8DF1-61B05B593CC4}" type="presParOf" srcId="{0E94EBA7-162A-41C9-AAAF-CF64E21F0E9C}" destId="{63E4032E-30BD-439C-A40C-DFBB24A45738}" srcOrd="1" destOrd="0" presId="urn:microsoft.com/office/officeart/2005/8/layout/list1"/>
    <dgm:cxn modelId="{3623E7B7-25F2-496B-8BDE-0BC9B154ED39}" type="presParOf" srcId="{089A9FB5-05F7-4CC3-9B18-A45E3AB00A41}" destId="{6E404518-B0FD-4C94-AB44-8732A4EF4EA7}" srcOrd="9" destOrd="0" presId="urn:microsoft.com/office/officeart/2005/8/layout/list1"/>
    <dgm:cxn modelId="{9143AE6A-FBB9-462E-9D1C-DFD2E5E695E3}" type="presParOf" srcId="{089A9FB5-05F7-4CC3-9B18-A45E3AB00A41}" destId="{662D35A3-572A-4D99-BD5C-B863FED11477}" srcOrd="10" destOrd="0" presId="urn:microsoft.com/office/officeart/2005/8/layout/list1"/>
    <dgm:cxn modelId="{1F0BE28C-FB1D-47FE-B610-4DDA08CEEB26}" type="presParOf" srcId="{089A9FB5-05F7-4CC3-9B18-A45E3AB00A41}" destId="{48B962FA-D1DB-4F3B-8BAD-5561171F52AF}" srcOrd="11" destOrd="0" presId="urn:microsoft.com/office/officeart/2005/8/layout/list1"/>
    <dgm:cxn modelId="{13A1B74D-4666-4854-B918-40BD564594DC}" type="presParOf" srcId="{089A9FB5-05F7-4CC3-9B18-A45E3AB00A41}" destId="{A4DF9900-A6A2-4DD2-B105-746114083B40}" srcOrd="12" destOrd="0" presId="urn:microsoft.com/office/officeart/2005/8/layout/list1"/>
    <dgm:cxn modelId="{592C2519-4C68-4D94-B160-3E42D26277CE}" type="presParOf" srcId="{A4DF9900-A6A2-4DD2-B105-746114083B40}" destId="{03FBB10C-4041-4537-A790-37B8A4F7D6B5}" srcOrd="0" destOrd="0" presId="urn:microsoft.com/office/officeart/2005/8/layout/list1"/>
    <dgm:cxn modelId="{844180CC-989C-4A86-9BC8-CC367775B400}" type="presParOf" srcId="{A4DF9900-A6A2-4DD2-B105-746114083B40}" destId="{9749C8F9-9708-42EF-84AC-A7201A7D1135}" srcOrd="1" destOrd="0" presId="urn:microsoft.com/office/officeart/2005/8/layout/list1"/>
    <dgm:cxn modelId="{D37F406A-D462-42EB-A91C-55E54C6B39D5}" type="presParOf" srcId="{089A9FB5-05F7-4CC3-9B18-A45E3AB00A41}" destId="{D6295CF3-98AB-46A7-B408-B058645BD9AC}" srcOrd="13" destOrd="0" presId="urn:microsoft.com/office/officeart/2005/8/layout/list1"/>
    <dgm:cxn modelId="{2940CEB7-06D7-476D-98C4-59186BDE73C8}" type="presParOf" srcId="{089A9FB5-05F7-4CC3-9B18-A45E3AB00A41}" destId="{D3324C2B-1742-4730-AA17-149988C8D499}" srcOrd="14" destOrd="0" presId="urn:microsoft.com/office/officeart/2005/8/layout/list1"/>
    <dgm:cxn modelId="{73B9E6AB-826D-4EEA-8E77-76D399581FFF}" type="presParOf" srcId="{089A9FB5-05F7-4CC3-9B18-A45E3AB00A41}" destId="{633D2FB5-59E0-4D69-B152-00983157FD26}" srcOrd="15" destOrd="0" presId="urn:microsoft.com/office/officeart/2005/8/layout/list1"/>
    <dgm:cxn modelId="{772B59DF-BA67-47A5-9900-C4085C072BE0}" type="presParOf" srcId="{089A9FB5-05F7-4CC3-9B18-A45E3AB00A41}" destId="{7CCC2149-9703-43D4-B961-5EF8DE453547}" srcOrd="16" destOrd="0" presId="urn:microsoft.com/office/officeart/2005/8/layout/list1"/>
    <dgm:cxn modelId="{1A7B53D8-A976-46A9-AE41-20B34701103F}" type="presParOf" srcId="{7CCC2149-9703-43D4-B961-5EF8DE453547}" destId="{36F1FFC0-F3BF-41A7-BEF2-290A9766B488}" srcOrd="0" destOrd="0" presId="urn:microsoft.com/office/officeart/2005/8/layout/list1"/>
    <dgm:cxn modelId="{F11D87E8-031A-48C1-BEDF-2868A1237B0B}" type="presParOf" srcId="{7CCC2149-9703-43D4-B961-5EF8DE453547}" destId="{708BCEE9-6D09-44E5-B39F-4612D4A41DD7}" srcOrd="1" destOrd="0" presId="urn:microsoft.com/office/officeart/2005/8/layout/list1"/>
    <dgm:cxn modelId="{D8B6C8EF-E414-48E1-A611-7E6813C26645}" type="presParOf" srcId="{089A9FB5-05F7-4CC3-9B18-A45E3AB00A41}" destId="{93B1C1F0-C149-4034-98A0-D05FCE2D4E7A}" srcOrd="17" destOrd="0" presId="urn:microsoft.com/office/officeart/2005/8/layout/list1"/>
    <dgm:cxn modelId="{49544A3C-0391-436D-887E-852923064E88}" type="presParOf" srcId="{089A9FB5-05F7-4CC3-9B18-A45E3AB00A41}" destId="{FC3B803B-E23A-43F0-9448-E4EFAD2602ED}" srcOrd="18" destOrd="0" presId="urn:microsoft.com/office/officeart/2005/8/layout/list1"/>
    <dgm:cxn modelId="{5DE10132-A1A8-4630-B50F-761DF242D740}" type="presParOf" srcId="{089A9FB5-05F7-4CC3-9B18-A45E3AB00A41}" destId="{81F2278A-DA87-491C-98EC-15EF66CDA2CB}" srcOrd="19" destOrd="0" presId="urn:microsoft.com/office/officeart/2005/8/layout/list1"/>
    <dgm:cxn modelId="{06C1D715-9279-41BA-9BC4-2D6E2A1231ED}" type="presParOf" srcId="{089A9FB5-05F7-4CC3-9B18-A45E3AB00A41}" destId="{84C3DA31-395B-4CD5-886A-8D86414A9E1F}" srcOrd="20" destOrd="0" presId="urn:microsoft.com/office/officeart/2005/8/layout/list1"/>
    <dgm:cxn modelId="{F4D60E7C-1D7A-4237-89CD-B9806455C25C}" type="presParOf" srcId="{84C3DA31-395B-4CD5-886A-8D86414A9E1F}" destId="{EA90FF53-5F20-4555-A9FC-6218B802896A}" srcOrd="0" destOrd="0" presId="urn:microsoft.com/office/officeart/2005/8/layout/list1"/>
    <dgm:cxn modelId="{EB00DDAF-9378-4C5B-B460-B9A8A1778E56}" type="presParOf" srcId="{84C3DA31-395B-4CD5-886A-8D86414A9E1F}" destId="{7BDAD8BE-98C3-43DE-9B1D-0125AC645D08}" srcOrd="1" destOrd="0" presId="urn:microsoft.com/office/officeart/2005/8/layout/list1"/>
    <dgm:cxn modelId="{D95721B3-7C3F-4E72-8D94-C1C9EDCF2DC1}" type="presParOf" srcId="{089A9FB5-05F7-4CC3-9B18-A45E3AB00A41}" destId="{0D17BE83-4E38-4F07-A3F5-15520000959C}" srcOrd="21" destOrd="0" presId="urn:microsoft.com/office/officeart/2005/8/layout/list1"/>
    <dgm:cxn modelId="{B9E3E5B0-DCDD-42C8-960B-AAF5D580AA83}" type="presParOf" srcId="{089A9FB5-05F7-4CC3-9B18-A45E3AB00A41}" destId="{E7855D21-9879-4523-9C58-14790774E5B5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A2D00-4DEA-42D0-BF74-1A9C5AC34E29}">
      <dsp:nvSpPr>
        <dsp:cNvPr id="0" name=""/>
        <dsp:cNvSpPr/>
      </dsp:nvSpPr>
      <dsp:spPr>
        <a:xfrm>
          <a:off x="0" y="365061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/>
        </a:p>
      </dsp:txBody>
      <dsp:txXfrm>
        <a:off x="0" y="365061"/>
        <a:ext cx="8229600" cy="403200"/>
      </dsp:txXfrm>
    </dsp:sp>
    <dsp:sp modelId="{8195BBE2-2714-41A9-9383-4A4DED4605BB}">
      <dsp:nvSpPr>
        <dsp:cNvPr id="0" name=""/>
        <dsp:cNvSpPr/>
      </dsp:nvSpPr>
      <dsp:spPr>
        <a:xfrm>
          <a:off x="411480" y="128901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A.  </a:t>
          </a:r>
          <a:r>
            <a:rPr lang="en-US" sz="1600" kern="1200" dirty="0" err="1" smtClean="0"/>
            <a:t>Định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nghĩa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và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phân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loại</a:t>
          </a:r>
          <a:endParaRPr lang="en-US" sz="1600" kern="1200" dirty="0"/>
        </a:p>
      </dsp:txBody>
      <dsp:txXfrm>
        <a:off x="434537" y="151958"/>
        <a:ext cx="5714606" cy="426206"/>
      </dsp:txXfrm>
    </dsp:sp>
    <dsp:sp modelId="{2F0009F4-2C92-457A-8F07-FE4A02E4ED67}">
      <dsp:nvSpPr>
        <dsp:cNvPr id="0" name=""/>
        <dsp:cNvSpPr/>
      </dsp:nvSpPr>
      <dsp:spPr>
        <a:xfrm>
          <a:off x="0" y="1090821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D9850C-69C9-45EE-BA54-14BDC2983EFD}">
      <dsp:nvSpPr>
        <dsp:cNvPr id="0" name=""/>
        <dsp:cNvSpPr/>
      </dsp:nvSpPr>
      <dsp:spPr>
        <a:xfrm>
          <a:off x="411480" y="854661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B. </a:t>
          </a:r>
          <a:r>
            <a:rPr lang="en-US" sz="1600" kern="1200" dirty="0" err="1" smtClean="0"/>
            <a:t>Nguyên</a:t>
          </a:r>
          <a:r>
            <a:rPr lang="en-US" sz="1600" kern="1200" dirty="0" smtClean="0"/>
            <a:t>  </a:t>
          </a:r>
          <a:r>
            <a:rPr lang="en-US" sz="1600" kern="1200" dirty="0" err="1" smtClean="0"/>
            <a:t>nhân</a:t>
          </a:r>
          <a:endParaRPr lang="en-US" sz="1600" kern="1200" dirty="0"/>
        </a:p>
      </dsp:txBody>
      <dsp:txXfrm>
        <a:off x="434537" y="877718"/>
        <a:ext cx="5714606" cy="426206"/>
      </dsp:txXfrm>
    </dsp:sp>
    <dsp:sp modelId="{662D35A3-572A-4D99-BD5C-B863FED11477}">
      <dsp:nvSpPr>
        <dsp:cNvPr id="0" name=""/>
        <dsp:cNvSpPr/>
      </dsp:nvSpPr>
      <dsp:spPr>
        <a:xfrm>
          <a:off x="0" y="1882800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4032E-30BD-439C-A40C-DFBB24A45738}">
      <dsp:nvSpPr>
        <dsp:cNvPr id="0" name=""/>
        <dsp:cNvSpPr/>
      </dsp:nvSpPr>
      <dsp:spPr>
        <a:xfrm>
          <a:off x="411480" y="1580421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C. </a:t>
          </a:r>
          <a:r>
            <a:rPr lang="en-US" sz="1600" kern="1200" dirty="0" err="1" smtClean="0"/>
            <a:t>Tiếp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cận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chẩn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đoán</a:t>
          </a:r>
          <a:endParaRPr lang="en-US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</a:t>
          </a:r>
          <a:endParaRPr lang="en-US" sz="1600" kern="1200" dirty="0"/>
        </a:p>
      </dsp:txBody>
      <dsp:txXfrm>
        <a:off x="434537" y="1603478"/>
        <a:ext cx="5714606" cy="426206"/>
      </dsp:txXfrm>
    </dsp:sp>
    <dsp:sp modelId="{D3324C2B-1742-4730-AA17-149988C8D499}">
      <dsp:nvSpPr>
        <dsp:cNvPr id="0" name=""/>
        <dsp:cNvSpPr/>
      </dsp:nvSpPr>
      <dsp:spPr>
        <a:xfrm>
          <a:off x="0" y="2542341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49C8F9-9708-42EF-84AC-A7201A7D1135}">
      <dsp:nvSpPr>
        <dsp:cNvPr id="0" name=""/>
        <dsp:cNvSpPr/>
      </dsp:nvSpPr>
      <dsp:spPr>
        <a:xfrm>
          <a:off x="411480" y="2306181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D. </a:t>
          </a:r>
          <a:r>
            <a:rPr lang="en-US" sz="1600" kern="1200" dirty="0" err="1" smtClean="0"/>
            <a:t>Điều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trị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ngoại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trú</a:t>
          </a:r>
          <a:endParaRPr lang="en-US" sz="1600" kern="1200" dirty="0"/>
        </a:p>
      </dsp:txBody>
      <dsp:txXfrm>
        <a:off x="434537" y="2329238"/>
        <a:ext cx="5714606" cy="426206"/>
      </dsp:txXfrm>
    </dsp:sp>
    <dsp:sp modelId="{FC3B803B-E23A-43F0-9448-E4EFAD2602ED}">
      <dsp:nvSpPr>
        <dsp:cNvPr id="0" name=""/>
        <dsp:cNvSpPr/>
      </dsp:nvSpPr>
      <dsp:spPr>
        <a:xfrm>
          <a:off x="0" y="3268101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8BCEE9-6D09-44E5-B39F-4612D4A41DD7}">
      <dsp:nvSpPr>
        <dsp:cNvPr id="0" name=""/>
        <dsp:cNvSpPr/>
      </dsp:nvSpPr>
      <dsp:spPr>
        <a:xfrm>
          <a:off x="381001" y="2971800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E. </a:t>
          </a:r>
          <a:r>
            <a:rPr lang="en-US" sz="1600" kern="1200" dirty="0" err="1" smtClean="0"/>
            <a:t>Dấu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hiệu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tái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khám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ngay</a:t>
          </a:r>
          <a:endParaRPr lang="en-US" sz="1600" kern="1200" dirty="0" smtClean="0"/>
        </a:p>
      </dsp:txBody>
      <dsp:txXfrm>
        <a:off x="404058" y="2994857"/>
        <a:ext cx="5714606" cy="426206"/>
      </dsp:txXfrm>
    </dsp:sp>
    <dsp:sp modelId="{E7855D21-9879-4523-9C58-14790774E5B5}">
      <dsp:nvSpPr>
        <dsp:cNvPr id="0" name=""/>
        <dsp:cNvSpPr/>
      </dsp:nvSpPr>
      <dsp:spPr>
        <a:xfrm>
          <a:off x="0" y="3993861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DAD8BE-98C3-43DE-9B1D-0125AC645D08}">
      <dsp:nvSpPr>
        <dsp:cNvPr id="0" name=""/>
        <dsp:cNvSpPr/>
      </dsp:nvSpPr>
      <dsp:spPr>
        <a:xfrm>
          <a:off x="411480" y="3757701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G. </a:t>
          </a:r>
          <a:r>
            <a:rPr lang="en-US" sz="1600" kern="1200" dirty="0" err="1" smtClean="0"/>
            <a:t>Chăm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sóc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tại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nhà</a:t>
          </a:r>
          <a:endParaRPr lang="en-US" sz="1600" kern="1200" dirty="0"/>
        </a:p>
      </dsp:txBody>
      <dsp:txXfrm>
        <a:off x="434537" y="3780758"/>
        <a:ext cx="5714606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19481-A434-4468-8AD6-6242A7F0DF24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87A78-EBF7-47CC-A468-917C17BD4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00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87A78-EBF7-47CC-A468-917C17BD449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31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66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15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53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2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31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2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2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60574" y="291211"/>
            <a:ext cx="4022851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573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940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66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926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97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C9380-7F06-4152-A89A-18153CAB5D2E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036F7-100A-4CF6-A4F4-6F0706898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0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0568" y="122300"/>
            <a:ext cx="8182863" cy="835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34439" y="1490217"/>
            <a:ext cx="5675121" cy="1946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400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Trung</a:t>
            </a:r>
            <a:r>
              <a:rPr lang="en-US" dirty="0" smtClean="0"/>
              <a:t> </a:t>
            </a:r>
            <a:r>
              <a:rPr lang="en-US" dirty="0" err="1" smtClean="0"/>
              <a:t>tâm</a:t>
            </a:r>
            <a:r>
              <a:rPr lang="en-US" dirty="0" smtClean="0"/>
              <a:t> Y </a:t>
            </a:r>
            <a:r>
              <a:rPr lang="en-US" dirty="0" err="1" smtClean="0"/>
              <a:t>tế</a:t>
            </a:r>
            <a:r>
              <a:rPr lang="en-US" dirty="0" smtClean="0"/>
              <a:t> TP </a:t>
            </a:r>
            <a:r>
              <a:rPr lang="en-US" dirty="0" err="1" smtClean="0"/>
              <a:t>Pleiku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05800" cy="46021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9800" dirty="0" smtClean="0"/>
          </a:p>
          <a:p>
            <a:pPr marL="0" indent="0" algn="ctr">
              <a:buNone/>
            </a:pPr>
            <a:endParaRPr lang="en-US" sz="9800" dirty="0" smtClean="0"/>
          </a:p>
          <a:p>
            <a:pPr marL="0" indent="0" algn="ctr">
              <a:buNone/>
            </a:pPr>
            <a:r>
              <a:rPr lang="en-US" sz="16000" dirty="0" err="1" smtClean="0"/>
              <a:t>Khoa</a:t>
            </a:r>
            <a:r>
              <a:rPr lang="en-US" sz="16000" dirty="0" smtClean="0"/>
              <a:t> </a:t>
            </a:r>
            <a:r>
              <a:rPr lang="en-US" sz="16000" dirty="0" err="1" smtClean="0"/>
              <a:t>khám</a:t>
            </a:r>
            <a:r>
              <a:rPr lang="en-US" sz="16000" dirty="0" smtClean="0"/>
              <a:t> </a:t>
            </a:r>
            <a:r>
              <a:rPr lang="en-US" sz="16000" dirty="0" err="1" smtClean="0"/>
              <a:t>bệnh</a:t>
            </a:r>
            <a:endParaRPr lang="en-US" sz="16000" dirty="0" smtClean="0"/>
          </a:p>
          <a:p>
            <a:pPr marL="0" indent="0" algn="ctr">
              <a:buNone/>
            </a:pPr>
            <a:r>
              <a:rPr lang="en-US" sz="16000" dirty="0" err="1" smtClean="0"/>
              <a:t>Sinh</a:t>
            </a:r>
            <a:r>
              <a:rPr lang="en-US" sz="16000" dirty="0" smtClean="0"/>
              <a:t> </a:t>
            </a:r>
            <a:r>
              <a:rPr lang="en-US" sz="16000" dirty="0" err="1" smtClean="0"/>
              <a:t>hoạt</a:t>
            </a:r>
            <a:r>
              <a:rPr lang="en-US" sz="16000" dirty="0" smtClean="0"/>
              <a:t> </a:t>
            </a:r>
            <a:r>
              <a:rPr lang="en-US" sz="16000" dirty="0" err="1" smtClean="0"/>
              <a:t>chuyên</a:t>
            </a:r>
            <a:r>
              <a:rPr lang="en-US" sz="16000" dirty="0" smtClean="0"/>
              <a:t> </a:t>
            </a:r>
            <a:r>
              <a:rPr lang="en-US" sz="16000" dirty="0" err="1" smtClean="0"/>
              <a:t>đề</a:t>
            </a:r>
            <a:r>
              <a:rPr lang="en-US" sz="16000" dirty="0" smtClean="0"/>
              <a:t>: </a:t>
            </a:r>
            <a:r>
              <a:rPr lang="en-US" sz="16000" dirty="0" err="1" smtClean="0"/>
              <a:t>Tiêu</a:t>
            </a:r>
            <a:r>
              <a:rPr lang="en-US" sz="16000" dirty="0" smtClean="0"/>
              <a:t> </a:t>
            </a:r>
            <a:r>
              <a:rPr lang="en-US" sz="16000" dirty="0" err="1" smtClean="0"/>
              <a:t>chảy</a:t>
            </a:r>
            <a:r>
              <a:rPr lang="en-US" sz="16000" dirty="0" smtClean="0"/>
              <a:t> </a:t>
            </a:r>
            <a:r>
              <a:rPr lang="en-US" sz="16000" dirty="0" err="1" smtClean="0"/>
              <a:t>cấp</a:t>
            </a:r>
            <a:endParaRPr lang="en-US" sz="16000" dirty="0" smtClean="0"/>
          </a:p>
          <a:p>
            <a:pPr marL="0" indent="0" algn="ctr">
              <a:buNone/>
            </a:pPr>
            <a:endParaRPr lang="en-US" sz="98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</a:t>
            </a:r>
          </a:p>
          <a:p>
            <a:pPr marL="0" indent="0">
              <a:buNone/>
            </a:pPr>
            <a:r>
              <a:rPr lang="en-US" dirty="0" smtClean="0"/>
              <a:t>       					</a:t>
            </a:r>
          </a:p>
          <a:p>
            <a:pPr marL="0" indent="0">
              <a:buNone/>
            </a:pPr>
            <a:r>
              <a:rPr lang="en-US" dirty="0" smtClean="0"/>
              <a:t>	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		</a:t>
            </a:r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endParaRPr lang="en-US" sz="8000" dirty="0" smtClean="0"/>
          </a:p>
          <a:p>
            <a:pPr marL="0" indent="0">
              <a:buNone/>
            </a:pPr>
            <a:r>
              <a:rPr lang="en-US" sz="8000" dirty="0"/>
              <a:t>	</a:t>
            </a:r>
            <a:r>
              <a:rPr lang="en-US" sz="8000" dirty="0" smtClean="0"/>
              <a:t>				</a:t>
            </a:r>
            <a:r>
              <a:rPr lang="en-US" sz="8000" dirty="0" err="1" smtClean="0"/>
              <a:t>Pleiku</a:t>
            </a:r>
            <a:r>
              <a:rPr lang="en-US" sz="8000" dirty="0" smtClean="0"/>
              <a:t>, </a:t>
            </a:r>
            <a:r>
              <a:rPr lang="en-US" sz="8000" dirty="0" err="1" smtClean="0"/>
              <a:t>ngày</a:t>
            </a:r>
            <a:r>
              <a:rPr lang="en-US" sz="8000" dirty="0" smtClean="0"/>
              <a:t> 27 </a:t>
            </a:r>
            <a:r>
              <a:rPr lang="en-US" sz="8000" dirty="0" err="1" smtClean="0"/>
              <a:t>tháng</a:t>
            </a:r>
            <a:r>
              <a:rPr lang="en-US" sz="8000" dirty="0" smtClean="0"/>
              <a:t> 3 </a:t>
            </a:r>
            <a:r>
              <a:rPr lang="en-US" sz="8000" dirty="0" err="1" smtClean="0"/>
              <a:t>năm</a:t>
            </a:r>
            <a:r>
              <a:rPr lang="en-US" sz="8000" dirty="0" smtClean="0"/>
              <a:t> 2020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04600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438400"/>
          </a:xfrm>
        </p:spPr>
        <p:txBody>
          <a:bodyPr/>
          <a:lstStyle/>
          <a:p>
            <a:r>
              <a:rPr lang="en-US" dirty="0" smtClean="0"/>
              <a:t>TIÊU CHẢY CẤP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bject 4"/>
          <p:cNvSpPr/>
          <p:nvPr/>
        </p:nvSpPr>
        <p:spPr>
          <a:xfrm>
            <a:off x="0" y="1828800"/>
            <a:ext cx="9143999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4537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err="1" smtClean="0">
                <a:latin typeface="Arial" pitchFamily="34" charset="0"/>
                <a:cs typeface="Arial" pitchFamily="34" charset="0"/>
              </a:rPr>
              <a:t>Mục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tiêu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Biết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cách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khai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thác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bệnh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sử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gây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tiêu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chảy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trên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bệnh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nhi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TCC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Biết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cách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thăm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khám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lâm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sàng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Biết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cách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xác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định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chẩn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đoán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Biết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lựa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chọn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phác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đồ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điều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trị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Biết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cách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tư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vấn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chế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độ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ăn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dấu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hiệu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tái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khám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phòng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ngừa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tiêu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chảy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08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15695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Nội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dung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72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algn="l">
              <a:buFont typeface="+mj-lt"/>
              <a:buAutoNum type="alphaUcPeriod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Định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nghĩa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phân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loại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Tiêu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chảy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tình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trạng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tăng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lượng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dịch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đột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ngột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trong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phân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biểu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hiện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bằng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cầu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phân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lỏng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từ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3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lần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trở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lên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trong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24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giờ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Trẻ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bú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mẹ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có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thể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cầu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phân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sệt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6-8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lần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/24h-&gt;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xác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định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tiêu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chảy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cấp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bằng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tăng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số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lần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hoặc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mức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độ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lỏng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của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phân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mẹ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là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bất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thường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Tiêu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chảy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cấp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&lt; 14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ngày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Tiêu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chảy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kéo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dài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&gt;= 14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ngày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trog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đó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không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có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2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ngày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liền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ngừng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tiêu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chảy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48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Nguyên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nhân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8534400" cy="5334000"/>
          </a:xfrm>
        </p:spPr>
      </p:pic>
    </p:spTree>
    <p:extLst>
      <p:ext uri="{BB962C8B-B14F-4D97-AF65-F5344CB8AC3E}">
        <p14:creationId xmlns:p14="http://schemas.microsoft.com/office/powerpoint/2010/main" val="360485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vi-VN" sz="4400" dirty="0" smtClean="0">
                <a:latin typeface="Arial" pitchFamily="34" charset="0"/>
                <a:cs typeface="Arial" pitchFamily="34" charset="0"/>
              </a:rPr>
              <a:t>TIẾP </a:t>
            </a:r>
            <a:r>
              <a:rPr lang="vi-VN" sz="4400" dirty="0">
                <a:latin typeface="Arial" pitchFamily="34" charset="0"/>
                <a:cs typeface="Arial" pitchFamily="34" charset="0"/>
              </a:rPr>
              <a:t>CẬN CHẨN </a:t>
            </a:r>
            <a:r>
              <a:rPr lang="vi-VN" sz="4400" dirty="0" smtClean="0">
                <a:latin typeface="Arial" pitchFamily="34" charset="0"/>
                <a:cs typeface="Arial" pitchFamily="34" charset="0"/>
              </a:rPr>
              <a:t>ĐOÁN</a:t>
            </a:r>
            <a:endParaRPr lang="en-US" sz="44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ệnh sử: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- C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ần </a:t>
            </a:r>
            <a:r>
              <a:rPr lang="vi-VN" dirty="0">
                <a:latin typeface="Arial" pitchFamily="34" charset="0"/>
                <a:cs typeface="Arial" pitchFamily="34" charset="0"/>
              </a:rPr>
              <a:t>đánh giá toàn diện, chú ý khai thác triệu chứng bệnh tại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đ</a:t>
            </a:r>
            <a:r>
              <a:rPr lang="en-US" dirty="0">
                <a:latin typeface="Arial" pitchFamily="34" charset="0"/>
                <a:cs typeface="Arial" pitchFamily="34" charset="0"/>
              </a:rPr>
              <a:t>ư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ờng </a:t>
            </a:r>
            <a:r>
              <a:rPr lang="vi-VN" dirty="0">
                <a:latin typeface="Arial" pitchFamily="34" charset="0"/>
                <a:cs typeface="Arial" pitchFamily="34" charset="0"/>
              </a:rPr>
              <a:t>tiêu hoá cũng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nh</a:t>
            </a:r>
            <a:r>
              <a:rPr lang="en-US" dirty="0">
                <a:latin typeface="Arial" pitchFamily="34" charset="0"/>
                <a:cs typeface="Arial" pitchFamily="34" charset="0"/>
              </a:rPr>
              <a:t>ư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dirty="0">
                <a:latin typeface="Arial" pitchFamily="34" charset="0"/>
                <a:cs typeface="Arial" pitchFamily="34" charset="0"/>
              </a:rPr>
              <a:t>ngoài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đ</a:t>
            </a:r>
            <a:r>
              <a:rPr lang="en-US" dirty="0">
                <a:latin typeface="Arial" pitchFamily="34" charset="0"/>
                <a:cs typeface="Arial" pitchFamily="34" charset="0"/>
              </a:rPr>
              <a:t>ư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ờng </a:t>
            </a:r>
            <a:r>
              <a:rPr lang="vi-VN" dirty="0">
                <a:latin typeface="Arial" pitchFamily="34" charset="0"/>
                <a:cs typeface="Arial" pitchFamily="34" charset="0"/>
              </a:rPr>
              <a:t>tiêu hoá và bệnh lý đi kèm.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Khám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lâm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sàng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5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160475" y="228600"/>
            <a:ext cx="3145323" cy="838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err="1" smtClean="0">
                <a:latin typeface="Arial" pitchFamily="34" charset="0"/>
                <a:cs typeface="Arial" pitchFamily="34" charset="0"/>
              </a:rPr>
              <a:t>Đánh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giá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sinh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hiệu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ngay</a:t>
            </a:r>
            <a:r>
              <a:rPr lang="en-US" dirty="0"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en-US" dirty="0" err="1">
                <a:latin typeface="Arial" pitchFamily="34" charset="0"/>
                <a:cs typeface="Arial" pitchFamily="34" charset="0"/>
              </a:rPr>
              <a:t>tìm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dấu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hiệu</a:t>
            </a:r>
            <a:r>
              <a:rPr lang="en-US" dirty="0">
                <a:latin typeface="Arial" pitchFamily="34" charset="0"/>
                <a:cs typeface="Arial" pitchFamily="34" charset="0"/>
              </a:rPr>
              <a:t> SHH/SỐC </a:t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5756" y="1580464"/>
            <a:ext cx="3232843" cy="69723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Arial" pitchFamily="34" charset="0"/>
                <a:cs typeface="Arial" pitchFamily="34" charset="0"/>
              </a:rPr>
              <a:t>Trẻ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dirty="0">
                <a:latin typeface="Arial" pitchFamily="34" charset="0"/>
                <a:cs typeface="Arial" pitchFamily="34" charset="0"/>
              </a:rPr>
              <a:t> ho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hoặc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khó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thở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dirty="0"/>
              <a:t>? 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757" y="2590800"/>
            <a:ext cx="3232843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/>
              <a:t>Hỏi về đặc điểm và tính chất tiêu chảy: tiêu chảy ngày thứ mấy, số lần đi tiêu, số lượng, có máu trong phân hay không?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157354" y="1567934"/>
            <a:ext cx="3124199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Arial" pitchFamily="34" charset="0"/>
                <a:cs typeface="Arial" pitchFamily="34" charset="0"/>
              </a:rPr>
              <a:t>Trẻ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thở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nhanh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dấu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hiệu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rút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lõm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ngực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nặng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tiếng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thở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rít</a:t>
            </a:r>
            <a:r>
              <a:rPr lang="en-US" dirty="0">
                <a:latin typeface="Arial" pitchFamily="34" charset="0"/>
                <a:cs typeface="Arial" pitchFamily="34" charset="0"/>
              </a:rPr>
              <a:t>?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81600" y="2869194"/>
            <a:ext cx="3124200" cy="8382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/>
              <a:t>Chuyển khoa Cấp cứu hoặc khám chuyên khoa Hô Hấp trước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05757" y="4191000"/>
            <a:ext cx="3232843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Arial" pitchFamily="34" charset="0"/>
                <a:cs typeface="Arial" pitchFamily="34" charset="0"/>
              </a:rPr>
              <a:t>Trẻ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sốt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trong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lần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bệnh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này</a:t>
            </a:r>
            <a:r>
              <a:rPr lang="en-US" dirty="0"/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757" y="5410200"/>
            <a:ext cx="2089843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/>
              <a:t>Hỏi về các thuốc đã dung, điều trị tuyến trước (nếu có)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160474" y="4191000"/>
            <a:ext cx="3145325" cy="83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dirty="0"/>
              <a:t>Đánh giá đặc điểm sốt để tìm nguyên nhân gây sốt khác ngoài TCC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724400" y="5715755"/>
            <a:ext cx="2362200" cy="8004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/>
              <a:t>Đánh giá tiền sử, lưu ý các yếu tố nguy cơ gây tiêu chảy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805756" y="228600"/>
            <a:ext cx="3232843" cy="9144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err="1" smtClean="0">
                <a:latin typeface="Arial" pitchFamily="34" charset="0"/>
                <a:cs typeface="Arial" pitchFamily="34" charset="0"/>
              </a:rPr>
              <a:t>Trẻ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có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dấu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hiệu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nguy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hiểm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          </a:t>
            </a:r>
            <a:r>
              <a:rPr lang="en-US" dirty="0"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en-US" dirty="0" err="1">
                <a:latin typeface="Arial" pitchFamily="34" charset="0"/>
                <a:cs typeface="Arial" pitchFamily="34" charset="0"/>
              </a:rPr>
              <a:t>toàn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thân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không</a:t>
            </a:r>
            <a:r>
              <a:rPr lang="en-US" dirty="0">
                <a:latin typeface="Arial" pitchFamily="34" charset="0"/>
                <a:cs typeface="Arial" pitchFamily="34" charset="0"/>
              </a:rPr>
              <a:t>?</a:t>
            </a:r>
            <a:r>
              <a:rPr lang="en-US" dirty="0"/>
              <a:t> </a:t>
            </a:r>
            <a:r>
              <a:rPr lang="en-US" dirty="0" smtClean="0"/>
              <a:t>                      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noFill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149436" y="914400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038600" y="1858602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7" idx="2"/>
            <a:endCxn id="9" idx="0"/>
          </p:cNvCxnSpPr>
          <p:nvPr/>
        </p:nvCxnSpPr>
        <p:spPr>
          <a:xfrm>
            <a:off x="2422178" y="1143000"/>
            <a:ext cx="0" cy="437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10" idx="0"/>
          </p:cNvCxnSpPr>
          <p:nvPr/>
        </p:nvCxnSpPr>
        <p:spPr>
          <a:xfrm>
            <a:off x="2422177" y="2277702"/>
            <a:ext cx="2" cy="3130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0" idx="2"/>
            <a:endCxn id="13" idx="0"/>
          </p:cNvCxnSpPr>
          <p:nvPr/>
        </p:nvCxnSpPr>
        <p:spPr>
          <a:xfrm>
            <a:off x="2422179" y="4038600"/>
            <a:ext cx="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3" idx="2"/>
          </p:cNvCxnSpPr>
          <p:nvPr/>
        </p:nvCxnSpPr>
        <p:spPr>
          <a:xfrm>
            <a:off x="2422179" y="4876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600200" y="5181600"/>
            <a:ext cx="441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600200" y="51816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019800" y="5181600"/>
            <a:ext cx="0" cy="5341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1" idx="2"/>
            <a:endCxn id="12" idx="0"/>
          </p:cNvCxnSpPr>
          <p:nvPr/>
        </p:nvCxnSpPr>
        <p:spPr>
          <a:xfrm>
            <a:off x="6719454" y="2406134"/>
            <a:ext cx="24246" cy="463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13" idx="3"/>
          </p:cNvCxnSpPr>
          <p:nvPr/>
        </p:nvCxnSpPr>
        <p:spPr>
          <a:xfrm>
            <a:off x="4038600" y="4533900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419600" y="381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err="1" smtClean="0"/>
              <a:t>Có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19600" y="12573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err="1" smtClean="0"/>
              <a:t>Có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57037" y="4188629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Có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14600" y="1132609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Không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74634" y="2221468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Không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994234" y="2437307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7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514600"/>
            <a:ext cx="3200400" cy="43295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23900" y="3397827"/>
            <a:ext cx="3124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2336" y="4152900"/>
            <a:ext cx="3505200" cy="990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biến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 </a:t>
            </a:r>
            <a:r>
              <a:rPr lang="en-US" dirty="0" err="1" smtClean="0"/>
              <a:t>khác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nguy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thất</a:t>
            </a:r>
            <a:r>
              <a:rPr lang="en-US" dirty="0" smtClean="0"/>
              <a:t> </a:t>
            </a:r>
            <a:r>
              <a:rPr lang="en-US" dirty="0" err="1" smtClean="0"/>
              <a:t>bại</a:t>
            </a:r>
            <a:r>
              <a:rPr lang="en-US" dirty="0" smtClean="0"/>
              <a:t>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uống</a:t>
            </a:r>
            <a:endParaRPr lang="en-US" dirty="0" smtClean="0"/>
          </a:p>
          <a:p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nặng</a:t>
            </a:r>
            <a:r>
              <a:rPr lang="en-US" dirty="0" smtClean="0"/>
              <a:t> </a:t>
            </a:r>
            <a:r>
              <a:rPr lang="en-US" dirty="0" err="1" smtClean="0"/>
              <a:t>khác</a:t>
            </a:r>
            <a:r>
              <a:rPr lang="en-US" dirty="0" smtClean="0"/>
              <a:t> </a:t>
            </a:r>
            <a:r>
              <a:rPr lang="en-US" dirty="0" err="1" smtClean="0"/>
              <a:t>đi</a:t>
            </a:r>
            <a:r>
              <a:rPr lang="en-US" dirty="0" smtClean="0"/>
              <a:t> </a:t>
            </a:r>
            <a:r>
              <a:rPr lang="en-US" dirty="0" err="1" smtClean="0"/>
              <a:t>kém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33400" y="5715000"/>
            <a:ext cx="2286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ngoại</a:t>
            </a:r>
            <a:r>
              <a:rPr lang="en-US" dirty="0" smtClean="0"/>
              <a:t> </a:t>
            </a:r>
            <a:r>
              <a:rPr lang="en-US" dirty="0" err="1" smtClean="0"/>
              <a:t>trú</a:t>
            </a:r>
            <a:r>
              <a:rPr lang="en-US" dirty="0" smtClean="0"/>
              <a:t> </a:t>
            </a:r>
            <a:r>
              <a:rPr lang="en-US" dirty="0" err="1" smtClean="0"/>
              <a:t>theo</a:t>
            </a:r>
            <a:r>
              <a:rPr lang="en-US" dirty="0" smtClean="0"/>
              <a:t> </a:t>
            </a:r>
            <a:r>
              <a:rPr lang="en-US" dirty="0" err="1" smtClean="0"/>
              <a:t>Phác</a:t>
            </a:r>
            <a:r>
              <a:rPr lang="en-US" dirty="0" smtClean="0"/>
              <a:t> </a:t>
            </a:r>
            <a:r>
              <a:rPr lang="en-US" dirty="0" err="1" smtClean="0"/>
              <a:t>đồ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5800" y="228600"/>
            <a:ext cx="32004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dấu</a:t>
            </a:r>
            <a:r>
              <a:rPr lang="en-US" dirty="0" smtClean="0"/>
              <a:t> </a:t>
            </a:r>
            <a:r>
              <a:rPr lang="en-US" dirty="0" err="1" smtClean="0"/>
              <a:t>hiệu</a:t>
            </a:r>
            <a:r>
              <a:rPr lang="en-US" dirty="0" smtClean="0"/>
              <a:t> </a:t>
            </a:r>
            <a:r>
              <a:rPr lang="en-US" dirty="0" err="1" smtClean="0"/>
              <a:t>suy</a:t>
            </a:r>
            <a:r>
              <a:rPr lang="en-US" dirty="0" smtClean="0"/>
              <a:t> </a:t>
            </a:r>
            <a:r>
              <a:rPr lang="en-US" dirty="0" err="1" smtClean="0"/>
              <a:t>hô</a:t>
            </a:r>
            <a:r>
              <a:rPr lang="en-US" dirty="0" smtClean="0"/>
              <a:t> </a:t>
            </a:r>
            <a:r>
              <a:rPr lang="en-US" dirty="0" err="1" smtClean="0"/>
              <a:t>hấp</a:t>
            </a:r>
            <a:r>
              <a:rPr lang="en-US" dirty="0" smtClean="0"/>
              <a:t> hay </a:t>
            </a:r>
            <a:r>
              <a:rPr lang="en-US" dirty="0" err="1" smtClean="0"/>
              <a:t>sốc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0200" y="1219200"/>
            <a:ext cx="3048000" cy="9022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Chuyển</a:t>
            </a:r>
            <a:r>
              <a:rPr lang="en-US" dirty="0" smtClean="0"/>
              <a:t> </a:t>
            </a:r>
            <a:r>
              <a:rPr lang="en-US" dirty="0" err="1" smtClean="0"/>
              <a:t>khoa</a:t>
            </a:r>
            <a:r>
              <a:rPr lang="en-US" dirty="0" smtClean="0"/>
              <a:t> </a:t>
            </a:r>
            <a:r>
              <a:rPr lang="en-US" dirty="0" err="1" smtClean="0"/>
              <a:t>Cấp</a:t>
            </a:r>
            <a:r>
              <a:rPr lang="en-US" dirty="0" smtClean="0"/>
              <a:t> </a:t>
            </a:r>
            <a:r>
              <a:rPr lang="en-US" dirty="0" err="1" smtClean="0"/>
              <a:t>cứu</a:t>
            </a:r>
            <a:r>
              <a:rPr lang="en-US" dirty="0" smtClean="0"/>
              <a:t> </a:t>
            </a:r>
            <a:r>
              <a:rPr lang="en-US" dirty="0" err="1" smtClean="0"/>
              <a:t>bù</a:t>
            </a:r>
            <a:r>
              <a:rPr lang="en-US" dirty="0" smtClean="0"/>
              <a:t> </a:t>
            </a:r>
            <a:r>
              <a:rPr lang="en-US" dirty="0" err="1" smtClean="0"/>
              <a:t>dịch</a:t>
            </a:r>
            <a:r>
              <a:rPr lang="en-US" dirty="0" smtClean="0"/>
              <a:t> </a:t>
            </a:r>
            <a:r>
              <a:rPr lang="en-US" dirty="0" err="1" smtClean="0"/>
              <a:t>phác</a:t>
            </a:r>
            <a:r>
              <a:rPr lang="en-US" dirty="0" smtClean="0"/>
              <a:t> </a:t>
            </a:r>
            <a:r>
              <a:rPr lang="en-US" dirty="0" err="1" smtClean="0"/>
              <a:t>đồ</a:t>
            </a:r>
            <a:r>
              <a:rPr lang="en-US" dirty="0" smtClean="0"/>
              <a:t> C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410200" y="2483427"/>
            <a:ext cx="3048000" cy="1371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biến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 </a:t>
            </a:r>
            <a:r>
              <a:rPr lang="en-US" dirty="0" err="1" smtClean="0"/>
              <a:t>khác</a:t>
            </a:r>
            <a:endParaRPr lang="en-US" dirty="0" smtClean="0"/>
          </a:p>
          <a:p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nguy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thất</a:t>
            </a:r>
            <a:r>
              <a:rPr lang="en-US" dirty="0" smtClean="0"/>
              <a:t> </a:t>
            </a:r>
            <a:r>
              <a:rPr lang="en-US" dirty="0" err="1" smtClean="0"/>
              <a:t>bại</a:t>
            </a:r>
            <a:r>
              <a:rPr lang="en-US" dirty="0" smtClean="0"/>
              <a:t>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uống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nặng</a:t>
            </a:r>
            <a:r>
              <a:rPr lang="en-US" dirty="0" smtClean="0"/>
              <a:t> </a:t>
            </a:r>
            <a:r>
              <a:rPr lang="en-US" dirty="0" err="1" smtClean="0"/>
              <a:t>khác</a:t>
            </a:r>
            <a:r>
              <a:rPr lang="en-US" dirty="0" smtClean="0"/>
              <a:t> </a:t>
            </a:r>
            <a:r>
              <a:rPr lang="en-US" dirty="0" err="1" smtClean="0"/>
              <a:t>đi</a:t>
            </a:r>
            <a:r>
              <a:rPr lang="en-US" dirty="0" smtClean="0"/>
              <a:t> </a:t>
            </a:r>
            <a:r>
              <a:rPr lang="en-US" dirty="0" err="1" smtClean="0"/>
              <a:t>kèm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7162800" y="388620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66955" y="4405745"/>
            <a:ext cx="243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766955" y="4405745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257800" y="4862945"/>
            <a:ext cx="16764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Nhập</a:t>
            </a:r>
            <a:r>
              <a:rPr lang="en-US" dirty="0" smtClean="0"/>
              <a:t> </a:t>
            </a:r>
            <a:r>
              <a:rPr lang="en-US" dirty="0" err="1" smtClean="0"/>
              <a:t>viện</a:t>
            </a:r>
            <a:r>
              <a:rPr lang="en-US" dirty="0" smtClean="0"/>
              <a:t> </a:t>
            </a:r>
            <a:r>
              <a:rPr lang="en-US" dirty="0" err="1" smtClean="0"/>
              <a:t>bù</a:t>
            </a:r>
            <a:r>
              <a:rPr lang="en-US" dirty="0" smtClean="0"/>
              <a:t> </a:t>
            </a:r>
            <a:r>
              <a:rPr lang="en-US" dirty="0" err="1" smtClean="0"/>
              <a:t>dịch</a:t>
            </a:r>
            <a:r>
              <a:rPr lang="en-US" dirty="0" smtClean="0"/>
              <a:t> </a:t>
            </a:r>
            <a:r>
              <a:rPr lang="en-US" dirty="0" err="1" smtClean="0"/>
              <a:t>phác</a:t>
            </a:r>
            <a:r>
              <a:rPr lang="en-US" dirty="0" smtClean="0"/>
              <a:t> </a:t>
            </a:r>
            <a:r>
              <a:rPr lang="en-US" dirty="0" err="1" smtClean="0"/>
              <a:t>đồ</a:t>
            </a:r>
            <a:r>
              <a:rPr lang="en-US" dirty="0" smtClean="0"/>
              <a:t> B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uống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315200" y="4876800"/>
            <a:ext cx="1676400" cy="1066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Nhập</a:t>
            </a:r>
            <a:r>
              <a:rPr lang="en-US" dirty="0" smtClean="0"/>
              <a:t> </a:t>
            </a:r>
            <a:r>
              <a:rPr lang="en-US" dirty="0" err="1" smtClean="0"/>
              <a:t>viện</a:t>
            </a:r>
            <a:r>
              <a:rPr lang="en-US" dirty="0" smtClean="0"/>
              <a:t> </a:t>
            </a:r>
            <a:r>
              <a:rPr lang="en-US" dirty="0" err="1" smtClean="0"/>
              <a:t>bù</a:t>
            </a:r>
            <a:r>
              <a:rPr lang="en-US" dirty="0" smtClean="0"/>
              <a:t> </a:t>
            </a:r>
            <a:r>
              <a:rPr lang="en-US" dirty="0" err="1" smtClean="0"/>
              <a:t>dịch</a:t>
            </a:r>
            <a:r>
              <a:rPr lang="en-US" dirty="0" smtClean="0"/>
              <a:t> </a:t>
            </a:r>
            <a:r>
              <a:rPr lang="en-US" dirty="0" err="1" smtClean="0"/>
              <a:t>phác</a:t>
            </a:r>
            <a:r>
              <a:rPr lang="en-US" dirty="0" smtClean="0"/>
              <a:t> </a:t>
            </a:r>
            <a:r>
              <a:rPr lang="en-US" dirty="0" err="1" smtClean="0"/>
              <a:t>đồ</a:t>
            </a:r>
            <a:r>
              <a:rPr lang="en-US" dirty="0" smtClean="0"/>
              <a:t> B </a:t>
            </a:r>
            <a:r>
              <a:rPr lang="en-US" dirty="0" err="1" smtClean="0"/>
              <a:t>đường</a:t>
            </a:r>
            <a:r>
              <a:rPr lang="en-US" dirty="0" smtClean="0"/>
              <a:t> TTM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229600" y="4405745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200400" y="5715000"/>
            <a:ext cx="1672936" cy="914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Nhập</a:t>
            </a:r>
            <a:r>
              <a:rPr lang="en-US" dirty="0" smtClean="0"/>
              <a:t> </a:t>
            </a:r>
            <a:r>
              <a:rPr lang="en-US" dirty="0" err="1" smtClean="0"/>
              <a:t>viện</a:t>
            </a:r>
            <a:r>
              <a:rPr lang="en-US" dirty="0" smtClean="0"/>
              <a:t> </a:t>
            </a:r>
            <a:r>
              <a:rPr lang="en-US" dirty="0" err="1" smtClean="0"/>
              <a:t>bù</a:t>
            </a:r>
            <a:r>
              <a:rPr lang="en-US" dirty="0" smtClean="0"/>
              <a:t> </a:t>
            </a:r>
            <a:r>
              <a:rPr lang="en-US" dirty="0" err="1" smtClean="0"/>
              <a:t>dịch</a:t>
            </a:r>
            <a:r>
              <a:rPr lang="en-US" dirty="0" smtClean="0"/>
              <a:t> </a:t>
            </a:r>
            <a:r>
              <a:rPr lang="en-US" dirty="0" err="1" smtClean="0"/>
              <a:t>theo</a:t>
            </a:r>
            <a:r>
              <a:rPr lang="en-US" dirty="0" smtClean="0"/>
              <a:t> </a:t>
            </a:r>
            <a:r>
              <a:rPr lang="en-US" dirty="0" err="1" smtClean="0"/>
              <a:t>phác</a:t>
            </a:r>
            <a:r>
              <a:rPr lang="en-US" dirty="0" smtClean="0"/>
              <a:t> </a:t>
            </a:r>
            <a:r>
              <a:rPr lang="en-US" dirty="0" err="1" smtClean="0"/>
              <a:t>đồ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85800" y="1004455"/>
            <a:ext cx="3200400" cy="457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Đánh</a:t>
            </a:r>
            <a:r>
              <a:rPr lang="en-US" dirty="0" smtClean="0"/>
              <a:t> </a:t>
            </a:r>
            <a:r>
              <a:rPr lang="en-US" dirty="0" err="1" smtClean="0"/>
              <a:t>giá</a:t>
            </a:r>
            <a:r>
              <a:rPr lang="en-US" dirty="0" smtClean="0"/>
              <a:t> </a:t>
            </a:r>
            <a:r>
              <a:rPr lang="en-US" dirty="0" err="1" smtClean="0"/>
              <a:t>dấu</a:t>
            </a:r>
            <a:r>
              <a:rPr lang="en-US" dirty="0" smtClean="0"/>
              <a:t> </a:t>
            </a:r>
            <a:r>
              <a:rPr lang="en-US" dirty="0" err="1" smtClean="0"/>
              <a:t>hiệu</a:t>
            </a:r>
            <a:r>
              <a:rPr lang="en-US" dirty="0" smtClean="0"/>
              <a:t>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85800" y="1752600"/>
            <a:ext cx="3200400" cy="457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r>
              <a:rPr lang="en-US" dirty="0" smtClean="0"/>
              <a:t> </a:t>
            </a:r>
            <a:r>
              <a:rPr lang="en-US" dirty="0" err="1" smtClean="0"/>
              <a:t>nặng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5410200" y="228600"/>
            <a:ext cx="30480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Chuyển</a:t>
            </a:r>
            <a:r>
              <a:rPr lang="en-US" dirty="0" smtClean="0"/>
              <a:t> </a:t>
            </a:r>
            <a:r>
              <a:rPr lang="en-US" dirty="0" err="1" smtClean="0"/>
              <a:t>khoa</a:t>
            </a:r>
            <a:r>
              <a:rPr lang="en-US" dirty="0" smtClean="0"/>
              <a:t> </a:t>
            </a:r>
            <a:r>
              <a:rPr lang="en-US" dirty="0" err="1" smtClean="0"/>
              <a:t>Cấp</a:t>
            </a:r>
            <a:r>
              <a:rPr lang="en-US" dirty="0" smtClean="0"/>
              <a:t> </a:t>
            </a:r>
            <a:r>
              <a:rPr lang="en-US" dirty="0" err="1" smtClean="0"/>
              <a:t>cứu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3886200" y="609600"/>
            <a:ext cx="1524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9" idx="2"/>
            <a:endCxn id="29" idx="0"/>
          </p:cNvCxnSpPr>
          <p:nvPr/>
        </p:nvCxnSpPr>
        <p:spPr>
          <a:xfrm>
            <a:off x="2286000" y="762000"/>
            <a:ext cx="0" cy="2424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9" idx="2"/>
            <a:endCxn id="30" idx="0"/>
          </p:cNvCxnSpPr>
          <p:nvPr/>
        </p:nvCxnSpPr>
        <p:spPr>
          <a:xfrm>
            <a:off x="2286000" y="1461655"/>
            <a:ext cx="0" cy="2909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0" idx="2"/>
            <a:endCxn id="2" idx="0"/>
          </p:cNvCxnSpPr>
          <p:nvPr/>
        </p:nvCxnSpPr>
        <p:spPr>
          <a:xfrm>
            <a:off x="2286000" y="2209800"/>
            <a:ext cx="0" cy="304800"/>
          </a:xfrm>
          <a:prstGeom prst="straightConnector1">
            <a:avLst/>
          </a:prstGeom>
          <a:ln>
            <a:solidFill>
              <a:srgbClr val="070C1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" idx="2"/>
            <a:endCxn id="3" idx="0"/>
          </p:cNvCxnSpPr>
          <p:nvPr/>
        </p:nvCxnSpPr>
        <p:spPr>
          <a:xfrm>
            <a:off x="2286000" y="2947555"/>
            <a:ext cx="0" cy="450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" idx="2"/>
          </p:cNvCxnSpPr>
          <p:nvPr/>
        </p:nvCxnSpPr>
        <p:spPr>
          <a:xfrm>
            <a:off x="2286000" y="3855027"/>
            <a:ext cx="0" cy="2978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6" idx="2"/>
          </p:cNvCxnSpPr>
          <p:nvPr/>
        </p:nvCxnSpPr>
        <p:spPr>
          <a:xfrm>
            <a:off x="2434936" y="5143500"/>
            <a:ext cx="0" cy="266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676400" y="5410200"/>
            <a:ext cx="266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4343400" y="54102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7" idx="0"/>
          </p:cNvCxnSpPr>
          <p:nvPr/>
        </p:nvCxnSpPr>
        <p:spPr>
          <a:xfrm>
            <a:off x="1676400" y="54102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30" idx="3"/>
            <a:endCxn id="11" idx="1"/>
          </p:cNvCxnSpPr>
          <p:nvPr/>
        </p:nvCxnSpPr>
        <p:spPr>
          <a:xfrm flipV="1">
            <a:off x="3886200" y="1670339"/>
            <a:ext cx="1524000" cy="310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2" idx="3"/>
            <a:endCxn id="13" idx="1"/>
          </p:cNvCxnSpPr>
          <p:nvPr/>
        </p:nvCxnSpPr>
        <p:spPr>
          <a:xfrm>
            <a:off x="3886200" y="2731078"/>
            <a:ext cx="1524000" cy="4381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343400" y="174459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Có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2342570" y="698561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Không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4328167" y="1347127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Có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2498434" y="2191389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Không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2573978" y="301573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Không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5638800" y="3980995"/>
            <a:ext cx="82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Không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7462983" y="3993756"/>
            <a:ext cx="614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Có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4343400" y="5068669"/>
            <a:ext cx="529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</a:t>
            </a:r>
            <a:r>
              <a:rPr lang="en-US" dirty="0" err="1" smtClean="0"/>
              <a:t>ó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723900" y="5143500"/>
            <a:ext cx="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Không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80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2037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gợi</a:t>
            </a:r>
            <a:r>
              <a:rPr lang="en-US" dirty="0" smtClean="0"/>
              <a:t> ý</a:t>
            </a:r>
          </a:p>
          <a:p>
            <a:r>
              <a:rPr lang="en-US" dirty="0" err="1" smtClean="0"/>
              <a:t>Phân</a:t>
            </a:r>
            <a:r>
              <a:rPr lang="en-US" dirty="0" smtClean="0"/>
              <a:t> </a:t>
            </a:r>
            <a:r>
              <a:rPr lang="en-US" dirty="0" err="1" smtClean="0"/>
              <a:t>lỏng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r>
              <a:rPr lang="en-US" dirty="0" smtClean="0"/>
              <a:t>, </a:t>
            </a:r>
            <a:r>
              <a:rPr lang="en-US" dirty="0" err="1" smtClean="0"/>
              <a:t>ít</a:t>
            </a:r>
            <a:r>
              <a:rPr lang="en-US" dirty="0" smtClean="0"/>
              <a:t> </a:t>
            </a:r>
            <a:r>
              <a:rPr lang="en-US" dirty="0" err="1" smtClean="0"/>
              <a:t>cái</a:t>
            </a:r>
            <a:r>
              <a:rPr lang="en-US" dirty="0" smtClean="0"/>
              <a:t>, </a:t>
            </a:r>
            <a:r>
              <a:rPr lang="en-US" dirty="0" err="1" smtClean="0"/>
              <a:t>vàng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nhầy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nghĩ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virus</a:t>
            </a:r>
          </a:p>
          <a:p>
            <a:r>
              <a:rPr lang="en-US" dirty="0" err="1" smtClean="0"/>
              <a:t>Phân</a:t>
            </a:r>
            <a:r>
              <a:rPr lang="en-US" dirty="0" smtClean="0"/>
              <a:t> </a:t>
            </a:r>
            <a:r>
              <a:rPr lang="en-US" dirty="0" err="1" smtClean="0"/>
              <a:t>sống</a:t>
            </a:r>
            <a:r>
              <a:rPr lang="en-US" dirty="0" smtClean="0"/>
              <a:t> </a:t>
            </a:r>
            <a:r>
              <a:rPr lang="en-US" dirty="0" err="1" smtClean="0"/>
              <a:t>sệt</a:t>
            </a:r>
            <a:r>
              <a:rPr lang="en-US" dirty="0" smtClean="0"/>
              <a:t> 5-6l/</a:t>
            </a:r>
            <a:r>
              <a:rPr lang="en-US" dirty="0" err="1" smtClean="0"/>
              <a:t>ngày</a:t>
            </a:r>
            <a:r>
              <a:rPr lang="en-US" dirty="0" smtClean="0"/>
              <a:t> hay </a:t>
            </a:r>
            <a:r>
              <a:rPr lang="en-US" dirty="0" err="1" smtClean="0"/>
              <a:t>gặp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suy</a:t>
            </a:r>
            <a:r>
              <a:rPr lang="en-US" dirty="0" smtClean="0"/>
              <a:t> </a:t>
            </a:r>
            <a:r>
              <a:rPr lang="en-US" dirty="0" err="1" smtClean="0"/>
              <a:t>dinh</a:t>
            </a:r>
            <a:r>
              <a:rPr lang="en-US" dirty="0" smtClean="0"/>
              <a:t> </a:t>
            </a:r>
            <a:r>
              <a:rPr lang="en-US" dirty="0" err="1" smtClean="0"/>
              <a:t>dưỡng</a:t>
            </a:r>
            <a:r>
              <a:rPr lang="en-US" dirty="0" smtClean="0"/>
              <a:t>, </a:t>
            </a:r>
            <a:r>
              <a:rPr lang="en-US" dirty="0" err="1" smtClean="0"/>
              <a:t>tiêu</a:t>
            </a:r>
            <a:r>
              <a:rPr lang="en-US" dirty="0" smtClean="0"/>
              <a:t> </a:t>
            </a:r>
            <a:r>
              <a:rPr lang="en-US" dirty="0" err="1" smtClean="0"/>
              <a:t>chảy</a:t>
            </a:r>
            <a:r>
              <a:rPr lang="en-US" dirty="0" smtClean="0"/>
              <a:t> </a:t>
            </a:r>
            <a:r>
              <a:rPr lang="en-US" dirty="0" err="1" smtClean="0"/>
              <a:t>kéo</a:t>
            </a:r>
            <a:r>
              <a:rPr lang="en-US" dirty="0" smtClean="0"/>
              <a:t> </a:t>
            </a:r>
            <a:r>
              <a:rPr lang="en-US" dirty="0" err="1" smtClean="0"/>
              <a:t>dài</a:t>
            </a:r>
            <a:r>
              <a:rPr lang="en-US" dirty="0" smtClean="0"/>
              <a:t>, </a:t>
            </a:r>
            <a:r>
              <a:rPr lang="en-US" dirty="0" err="1" smtClean="0"/>
              <a:t>dị</a:t>
            </a:r>
            <a:r>
              <a:rPr lang="en-US" dirty="0" smtClean="0"/>
              <a:t> </a:t>
            </a:r>
            <a:r>
              <a:rPr lang="en-US" dirty="0" err="1" smtClean="0"/>
              <a:t>ứng</a:t>
            </a:r>
            <a:r>
              <a:rPr lang="en-US" dirty="0" smtClean="0"/>
              <a:t> </a:t>
            </a:r>
            <a:r>
              <a:rPr lang="en-US" dirty="0" err="1" smtClean="0"/>
              <a:t>thức</a:t>
            </a:r>
            <a:r>
              <a:rPr lang="en-US" dirty="0" smtClean="0"/>
              <a:t> </a:t>
            </a:r>
            <a:r>
              <a:rPr lang="en-US" dirty="0" err="1" smtClean="0"/>
              <a:t>ăn</a:t>
            </a:r>
            <a:endParaRPr lang="en-US" dirty="0" smtClean="0"/>
          </a:p>
          <a:p>
            <a:r>
              <a:rPr lang="en-US" dirty="0" err="1" smtClean="0"/>
              <a:t>Phân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r>
              <a:rPr lang="en-US" dirty="0" smtClean="0"/>
              <a:t> </a:t>
            </a:r>
            <a:r>
              <a:rPr lang="en-US" dirty="0" err="1" smtClean="0"/>
              <a:t>lẫn</a:t>
            </a:r>
            <a:r>
              <a:rPr lang="en-US" dirty="0" smtClean="0"/>
              <a:t> </a:t>
            </a:r>
            <a:r>
              <a:rPr lang="en-US" dirty="0" err="1" smtClean="0"/>
              <a:t>nhầy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bầm</a:t>
            </a:r>
            <a:r>
              <a:rPr lang="en-US" dirty="0" smtClean="0"/>
              <a:t> </a:t>
            </a:r>
            <a:r>
              <a:rPr lang="en-US" dirty="0" err="1" smtClean="0"/>
              <a:t>nghĩ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</a:t>
            </a:r>
            <a:r>
              <a:rPr lang="en-US" dirty="0" err="1" smtClean="0"/>
              <a:t>hội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 </a:t>
            </a:r>
            <a:r>
              <a:rPr lang="en-US" dirty="0" err="1" smtClean="0"/>
              <a:t>lỵ</a:t>
            </a:r>
            <a:r>
              <a:rPr lang="en-US" dirty="0" smtClean="0"/>
              <a:t> </a:t>
            </a:r>
            <a:r>
              <a:rPr lang="en-US" dirty="0" err="1" smtClean="0"/>
              <a:t>tổn</a:t>
            </a:r>
            <a:r>
              <a:rPr lang="en-US" dirty="0" smtClean="0"/>
              <a:t> </a:t>
            </a:r>
            <a:r>
              <a:rPr lang="en-US" dirty="0" err="1" smtClean="0"/>
              <a:t>thương</a:t>
            </a:r>
            <a:r>
              <a:rPr lang="en-US" dirty="0" smtClean="0"/>
              <a:t> </a:t>
            </a:r>
            <a:r>
              <a:rPr lang="en-US" dirty="0" err="1" smtClean="0"/>
              <a:t>cao</a:t>
            </a:r>
            <a:r>
              <a:rPr lang="en-US" dirty="0" smtClean="0"/>
              <a:t>: EIEC,EAEC,EHEC, Campylobacter </a:t>
            </a:r>
          </a:p>
          <a:p>
            <a:r>
              <a:rPr lang="en-US" dirty="0" err="1" smtClean="0"/>
              <a:t>Phân</a:t>
            </a:r>
            <a:r>
              <a:rPr lang="en-US" dirty="0" smtClean="0"/>
              <a:t> </a:t>
            </a:r>
            <a:r>
              <a:rPr lang="en-US" dirty="0" err="1" smtClean="0"/>
              <a:t>sệt</a:t>
            </a:r>
            <a:r>
              <a:rPr lang="en-US" dirty="0" smtClean="0"/>
              <a:t>, </a:t>
            </a:r>
            <a:r>
              <a:rPr lang="en-US" dirty="0" err="1" smtClean="0"/>
              <a:t>ít</a:t>
            </a:r>
            <a:r>
              <a:rPr lang="en-US" dirty="0" smtClean="0"/>
              <a:t>, </a:t>
            </a:r>
            <a:r>
              <a:rPr lang="en-US" dirty="0" err="1" smtClean="0"/>
              <a:t>lẫn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nhầy</a:t>
            </a:r>
            <a:r>
              <a:rPr lang="en-US" dirty="0" smtClean="0"/>
              <a:t> </a:t>
            </a:r>
            <a:r>
              <a:rPr lang="en-US" dirty="0" err="1" smtClean="0"/>
              <a:t>kèm</a:t>
            </a:r>
            <a:r>
              <a:rPr lang="en-US" dirty="0" smtClean="0"/>
              <a:t> </a:t>
            </a:r>
            <a:r>
              <a:rPr lang="en-US" dirty="0" err="1" smtClean="0"/>
              <a:t>mót</a:t>
            </a:r>
            <a:r>
              <a:rPr lang="en-US" dirty="0" smtClean="0"/>
              <a:t> </a:t>
            </a:r>
            <a:r>
              <a:rPr lang="en-US" dirty="0" err="1" smtClean="0"/>
              <a:t>rặn</a:t>
            </a:r>
            <a:r>
              <a:rPr lang="en-US" dirty="0" smtClean="0"/>
              <a:t> </a:t>
            </a:r>
            <a:r>
              <a:rPr lang="en-US" dirty="0" err="1" smtClean="0"/>
              <a:t>gặp</a:t>
            </a:r>
            <a:r>
              <a:rPr lang="en-US" dirty="0" smtClean="0"/>
              <a:t> </a:t>
            </a:r>
            <a:r>
              <a:rPr lang="en-US" dirty="0" err="1" smtClean="0"/>
              <a:t>hội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 </a:t>
            </a:r>
            <a:r>
              <a:rPr lang="en-US" dirty="0" err="1" smtClean="0"/>
              <a:t>lỵ</a:t>
            </a:r>
            <a:r>
              <a:rPr lang="en-US" dirty="0" smtClean="0"/>
              <a:t> </a:t>
            </a:r>
            <a:r>
              <a:rPr lang="en-US" dirty="0" err="1" smtClean="0"/>
              <a:t>tổn</a:t>
            </a:r>
            <a:r>
              <a:rPr lang="en-US" dirty="0" smtClean="0"/>
              <a:t> </a:t>
            </a:r>
            <a:r>
              <a:rPr lang="en-US" dirty="0" err="1" smtClean="0"/>
              <a:t>thương</a:t>
            </a:r>
            <a:r>
              <a:rPr lang="en-US" dirty="0" smtClean="0"/>
              <a:t> </a:t>
            </a:r>
            <a:r>
              <a:rPr lang="en-US" dirty="0" err="1" smtClean="0"/>
              <a:t>thấp</a:t>
            </a:r>
            <a:r>
              <a:rPr lang="en-US" dirty="0" smtClean="0"/>
              <a:t>: </a:t>
            </a:r>
            <a:r>
              <a:rPr lang="en-US" dirty="0" err="1" smtClean="0"/>
              <a:t>Shigella</a:t>
            </a:r>
            <a:r>
              <a:rPr lang="en-US" dirty="0" smtClean="0"/>
              <a:t>, </a:t>
            </a:r>
            <a:r>
              <a:rPr lang="en-US" dirty="0" err="1" smtClean="0"/>
              <a:t>amip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" cy="21375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0"/>
            <a:ext cx="2362200" cy="21375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0"/>
            <a:ext cx="43434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8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133600"/>
            <a:ext cx="8534400" cy="4525963"/>
          </a:xfrm>
        </p:spPr>
        <p:txBody>
          <a:bodyPr>
            <a:noAutofit/>
          </a:bodyPr>
          <a:lstStyle/>
          <a:p>
            <a:r>
              <a:rPr lang="en-US" sz="2200" dirty="0" err="1" smtClean="0"/>
              <a:t>Màu</a:t>
            </a:r>
            <a:r>
              <a:rPr lang="en-US" sz="2200" dirty="0" smtClean="0"/>
              <a:t> </a:t>
            </a:r>
            <a:r>
              <a:rPr lang="en-US" sz="2200" dirty="0" err="1" smtClean="0"/>
              <a:t>sắc</a:t>
            </a:r>
            <a:r>
              <a:rPr lang="en-US" sz="2200" dirty="0" smtClean="0"/>
              <a:t> </a:t>
            </a:r>
            <a:r>
              <a:rPr lang="en-US" sz="2200" dirty="0" err="1" smtClean="0"/>
              <a:t>phân</a:t>
            </a:r>
            <a:r>
              <a:rPr lang="en-US" sz="2200" dirty="0" smtClean="0"/>
              <a:t>:</a:t>
            </a:r>
          </a:p>
          <a:p>
            <a:pPr marL="0" indent="0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phân</a:t>
            </a:r>
            <a:r>
              <a:rPr lang="en-US" sz="2200" dirty="0" smtClean="0"/>
              <a:t> </a:t>
            </a:r>
            <a:r>
              <a:rPr lang="en-US" sz="2200" dirty="0" err="1" smtClean="0"/>
              <a:t>xanh</a:t>
            </a:r>
            <a:r>
              <a:rPr lang="en-US" sz="2200" dirty="0" smtClean="0"/>
              <a:t>: </a:t>
            </a:r>
            <a:r>
              <a:rPr lang="en-US" sz="2200" dirty="0" err="1" smtClean="0"/>
              <a:t>tăng</a:t>
            </a:r>
            <a:r>
              <a:rPr lang="en-US" sz="2200" dirty="0" smtClean="0"/>
              <a:t> </a:t>
            </a:r>
            <a:r>
              <a:rPr lang="en-US" sz="2200" dirty="0" err="1" smtClean="0"/>
              <a:t>nhu</a:t>
            </a:r>
            <a:r>
              <a:rPr lang="en-US" sz="2200" dirty="0" smtClean="0"/>
              <a:t> </a:t>
            </a:r>
            <a:r>
              <a:rPr lang="en-US" sz="2200" dirty="0" err="1" smtClean="0"/>
              <a:t>động</a:t>
            </a:r>
            <a:r>
              <a:rPr lang="en-US" sz="2200" dirty="0" smtClean="0"/>
              <a:t> </a:t>
            </a:r>
            <a:r>
              <a:rPr lang="en-US" sz="2200" dirty="0" err="1" smtClean="0"/>
              <a:t>ruột</a:t>
            </a:r>
            <a:r>
              <a:rPr lang="en-US" sz="2200" dirty="0" smtClean="0"/>
              <a:t>, </a:t>
            </a:r>
            <a:r>
              <a:rPr lang="en-US" sz="2200" dirty="0" err="1" smtClean="0"/>
              <a:t>dùng</a:t>
            </a:r>
            <a:r>
              <a:rPr lang="en-US" sz="2200" dirty="0" smtClean="0"/>
              <a:t> </a:t>
            </a:r>
            <a:r>
              <a:rPr lang="en-US" sz="2200" dirty="0" err="1" smtClean="0"/>
              <a:t>kháng</a:t>
            </a:r>
            <a:r>
              <a:rPr lang="en-US" sz="2200" dirty="0" smtClean="0"/>
              <a:t> </a:t>
            </a:r>
            <a:r>
              <a:rPr lang="en-US" sz="2200" dirty="0" err="1" smtClean="0"/>
              <a:t>sinh</a:t>
            </a:r>
            <a:r>
              <a:rPr lang="en-US" sz="2200" dirty="0" smtClean="0"/>
              <a:t> </a:t>
            </a:r>
            <a:r>
              <a:rPr lang="en-US" sz="2200" dirty="0" err="1" smtClean="0"/>
              <a:t>kéo</a:t>
            </a:r>
            <a:r>
              <a:rPr lang="en-US" sz="2200" dirty="0" smtClean="0"/>
              <a:t> </a:t>
            </a:r>
            <a:r>
              <a:rPr lang="en-US" sz="2200" dirty="0" err="1" smtClean="0"/>
              <a:t>dài</a:t>
            </a:r>
            <a:r>
              <a:rPr lang="en-US" sz="2200" dirty="0" smtClean="0"/>
              <a:t> , </a:t>
            </a:r>
            <a:r>
              <a:rPr lang="en-US" sz="2200" dirty="0" err="1" smtClean="0"/>
              <a:t>nhiễm</a:t>
            </a:r>
            <a:r>
              <a:rPr lang="en-US" sz="2200" dirty="0" smtClean="0"/>
              <a:t> </a:t>
            </a:r>
            <a:r>
              <a:rPr lang="en-US" sz="2200" dirty="0" err="1" smtClean="0"/>
              <a:t>khuẩn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Phân</a:t>
            </a:r>
            <a:r>
              <a:rPr lang="en-US" sz="2200" dirty="0" smtClean="0"/>
              <a:t> </a:t>
            </a:r>
            <a:r>
              <a:rPr lang="en-US" sz="2200" dirty="0" err="1" smtClean="0"/>
              <a:t>xám</a:t>
            </a:r>
            <a:r>
              <a:rPr lang="en-US" sz="2200" dirty="0" smtClean="0"/>
              <a:t> </a:t>
            </a:r>
            <a:r>
              <a:rPr lang="en-US" sz="2200" dirty="0" err="1" smtClean="0"/>
              <a:t>hoặc</a:t>
            </a:r>
            <a:r>
              <a:rPr lang="en-US" sz="2200" dirty="0" smtClean="0"/>
              <a:t> </a:t>
            </a:r>
            <a:r>
              <a:rPr lang="en-US" sz="2200" dirty="0" err="1" smtClean="0"/>
              <a:t>đen</a:t>
            </a:r>
            <a:r>
              <a:rPr lang="en-US" sz="2200" dirty="0" smtClean="0"/>
              <a:t>: </a:t>
            </a:r>
            <a:r>
              <a:rPr lang="en-US" sz="2200" dirty="0" err="1" smtClean="0"/>
              <a:t>thuốc</a:t>
            </a:r>
            <a:r>
              <a:rPr lang="en-US" sz="2200" dirty="0" smtClean="0"/>
              <a:t>: </a:t>
            </a:r>
            <a:r>
              <a:rPr lang="en-US" sz="2200" dirty="0" err="1" smtClean="0"/>
              <a:t>sắt</a:t>
            </a:r>
            <a:r>
              <a:rPr lang="en-US" sz="2200" dirty="0" smtClean="0"/>
              <a:t>, </a:t>
            </a:r>
            <a:r>
              <a:rPr lang="en-US" sz="2200" dirty="0" err="1" smtClean="0"/>
              <a:t>caolin</a:t>
            </a:r>
            <a:r>
              <a:rPr lang="en-US" sz="2200" dirty="0" smtClean="0"/>
              <a:t>, </a:t>
            </a:r>
            <a:r>
              <a:rPr lang="en-US" sz="2200" dirty="0" err="1" smtClean="0"/>
              <a:t>xuất</a:t>
            </a:r>
            <a:r>
              <a:rPr lang="en-US" sz="2200" dirty="0" smtClean="0"/>
              <a:t> </a:t>
            </a:r>
            <a:r>
              <a:rPr lang="en-US" sz="2200" dirty="0" err="1" smtClean="0"/>
              <a:t>huyết</a:t>
            </a:r>
            <a:r>
              <a:rPr lang="en-US" sz="2200" dirty="0" smtClean="0"/>
              <a:t> </a:t>
            </a:r>
            <a:r>
              <a:rPr lang="en-US" sz="2200" dirty="0" err="1" smtClean="0"/>
              <a:t>tiêu</a:t>
            </a:r>
            <a:r>
              <a:rPr lang="en-US" sz="2200" dirty="0" smtClean="0"/>
              <a:t> </a:t>
            </a:r>
            <a:r>
              <a:rPr lang="en-US" sz="2200" dirty="0" err="1" smtClean="0"/>
              <a:t>hóa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Trắng</a:t>
            </a:r>
            <a:r>
              <a:rPr lang="en-US" sz="2200" dirty="0" smtClean="0"/>
              <a:t>, </a:t>
            </a:r>
            <a:r>
              <a:rPr lang="en-US" sz="2200" dirty="0" err="1" smtClean="0"/>
              <a:t>vàng</a:t>
            </a:r>
            <a:r>
              <a:rPr lang="en-US" sz="2200" dirty="0" smtClean="0"/>
              <a:t> </a:t>
            </a:r>
            <a:r>
              <a:rPr lang="en-US" sz="2200" dirty="0" err="1" smtClean="0"/>
              <a:t>nhạt</a:t>
            </a:r>
            <a:r>
              <a:rPr lang="en-US" sz="2200" dirty="0" smtClean="0"/>
              <a:t>: </a:t>
            </a:r>
            <a:r>
              <a:rPr lang="en-US" sz="2200" dirty="0" err="1" smtClean="0"/>
              <a:t>tắc</a:t>
            </a:r>
            <a:r>
              <a:rPr lang="en-US" sz="2200" dirty="0" smtClean="0"/>
              <a:t> </a:t>
            </a:r>
            <a:r>
              <a:rPr lang="en-US" sz="2200" dirty="0" err="1" smtClean="0"/>
              <a:t>mật</a:t>
            </a:r>
            <a:r>
              <a:rPr lang="en-US" sz="2200" dirty="0"/>
              <a:t> 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Nâu</a:t>
            </a:r>
            <a:r>
              <a:rPr lang="en-US" sz="2200" dirty="0" smtClean="0"/>
              <a:t> </a:t>
            </a:r>
            <a:r>
              <a:rPr lang="en-US" sz="2200" dirty="0" err="1" smtClean="0"/>
              <a:t>đen</a:t>
            </a:r>
            <a:r>
              <a:rPr lang="en-US" sz="2200" dirty="0" smtClean="0"/>
              <a:t>, </a:t>
            </a:r>
            <a:r>
              <a:rPr lang="en-US" sz="2200" dirty="0" err="1" smtClean="0"/>
              <a:t>như</a:t>
            </a:r>
            <a:r>
              <a:rPr lang="en-US" sz="2200" dirty="0" smtClean="0"/>
              <a:t> </a:t>
            </a:r>
            <a:r>
              <a:rPr lang="en-US" sz="2200" dirty="0" err="1" smtClean="0"/>
              <a:t>bã</a:t>
            </a:r>
            <a:r>
              <a:rPr lang="en-US" sz="2200" dirty="0" smtClean="0"/>
              <a:t> </a:t>
            </a:r>
            <a:r>
              <a:rPr lang="en-US" sz="2200" dirty="0" err="1" smtClean="0"/>
              <a:t>cà</a:t>
            </a:r>
            <a:r>
              <a:rPr lang="en-US" sz="2200" dirty="0" smtClean="0"/>
              <a:t> </a:t>
            </a:r>
            <a:r>
              <a:rPr lang="en-US" sz="2200" dirty="0" err="1" smtClean="0"/>
              <a:t>phê</a:t>
            </a:r>
            <a:r>
              <a:rPr lang="en-US" sz="2200" dirty="0" smtClean="0"/>
              <a:t>: XHTHT</a:t>
            </a:r>
          </a:p>
          <a:p>
            <a:pPr marL="0" indent="0">
              <a:buNone/>
            </a:pPr>
            <a:r>
              <a:rPr lang="en-US" sz="2200" dirty="0" smtClean="0"/>
              <a:t> </a:t>
            </a:r>
            <a:r>
              <a:rPr lang="en-US" sz="2200" dirty="0" err="1" smtClean="0"/>
              <a:t>Đỏ</a:t>
            </a:r>
            <a:r>
              <a:rPr lang="en-US" sz="2200" dirty="0" smtClean="0"/>
              <a:t> : </a:t>
            </a:r>
            <a:r>
              <a:rPr lang="en-US" sz="2200" dirty="0" err="1" smtClean="0"/>
              <a:t>lỵ</a:t>
            </a:r>
            <a:r>
              <a:rPr lang="en-US" sz="2200" dirty="0" smtClean="0"/>
              <a:t>, </a:t>
            </a:r>
            <a:r>
              <a:rPr lang="en-US" sz="2200" dirty="0" err="1" smtClean="0"/>
              <a:t>viêm</a:t>
            </a:r>
            <a:r>
              <a:rPr lang="en-US" sz="2200" dirty="0" smtClean="0"/>
              <a:t> </a:t>
            </a:r>
            <a:r>
              <a:rPr lang="en-US" sz="2200" dirty="0" err="1" smtClean="0"/>
              <a:t>ruột</a:t>
            </a:r>
            <a:r>
              <a:rPr lang="en-US" sz="2200" dirty="0" smtClean="0"/>
              <a:t> </a:t>
            </a:r>
            <a:r>
              <a:rPr lang="en-US" sz="2200" dirty="0" err="1" smtClean="0"/>
              <a:t>hoại</a:t>
            </a:r>
            <a:r>
              <a:rPr lang="en-US" sz="2200" dirty="0" smtClean="0"/>
              <a:t> </a:t>
            </a:r>
            <a:r>
              <a:rPr lang="en-US" sz="2200" dirty="0" err="1" smtClean="0"/>
              <a:t>tử</a:t>
            </a:r>
            <a:r>
              <a:rPr lang="en-US" sz="2200" dirty="0" smtClean="0"/>
              <a:t>, polyp, </a:t>
            </a:r>
            <a:r>
              <a:rPr lang="en-US" sz="2200" dirty="0" err="1" smtClean="0"/>
              <a:t>nứt</a:t>
            </a:r>
            <a:r>
              <a:rPr lang="en-US" sz="2200" dirty="0" smtClean="0"/>
              <a:t> </a:t>
            </a:r>
            <a:r>
              <a:rPr lang="en-US" sz="2200" dirty="0" err="1" smtClean="0"/>
              <a:t>hậu</a:t>
            </a:r>
            <a:r>
              <a:rPr lang="en-US" sz="2200" dirty="0" smtClean="0"/>
              <a:t> </a:t>
            </a:r>
            <a:r>
              <a:rPr lang="en-US" sz="2200" dirty="0" err="1" smtClean="0"/>
              <a:t>môn</a:t>
            </a:r>
            <a:r>
              <a:rPr lang="en-US" sz="2200" dirty="0" smtClean="0"/>
              <a:t>, </a:t>
            </a:r>
            <a:r>
              <a:rPr lang="en-US" sz="2200" dirty="0" err="1" smtClean="0"/>
              <a:t>lồng</a:t>
            </a:r>
            <a:r>
              <a:rPr lang="en-US" sz="2200" dirty="0" smtClean="0"/>
              <a:t> </a:t>
            </a:r>
            <a:r>
              <a:rPr lang="en-US" sz="2200" dirty="0" err="1" smtClean="0"/>
              <a:t>ruột</a:t>
            </a:r>
            <a:r>
              <a:rPr lang="en-US" sz="2200" dirty="0" smtClean="0"/>
              <a:t>, </a:t>
            </a:r>
            <a:r>
              <a:rPr lang="en-US" sz="2200" dirty="0" err="1" smtClean="0"/>
              <a:t>viêm</a:t>
            </a:r>
            <a:r>
              <a:rPr lang="en-US" sz="2200" dirty="0" smtClean="0"/>
              <a:t> </a:t>
            </a:r>
            <a:r>
              <a:rPr lang="en-US" sz="2200" dirty="0" err="1" smtClean="0"/>
              <a:t>túi</a:t>
            </a:r>
            <a:r>
              <a:rPr lang="en-US" sz="2200" dirty="0" smtClean="0"/>
              <a:t> </a:t>
            </a:r>
            <a:r>
              <a:rPr lang="en-US" sz="2200" dirty="0" err="1" smtClean="0"/>
              <a:t>thừa</a:t>
            </a:r>
            <a:r>
              <a:rPr lang="en-US" sz="2200" dirty="0" smtClean="0"/>
              <a:t> </a:t>
            </a:r>
            <a:r>
              <a:rPr lang="en-US" sz="2200" dirty="0" err="1" smtClean="0"/>
              <a:t>Meckel</a:t>
            </a:r>
            <a:r>
              <a:rPr lang="en-US" sz="2200" dirty="0" smtClean="0"/>
              <a:t>,…</a:t>
            </a:r>
          </a:p>
          <a:p>
            <a:r>
              <a:rPr lang="en-US" sz="2200" dirty="0" err="1" smtClean="0"/>
              <a:t>Thời</a:t>
            </a:r>
            <a:r>
              <a:rPr lang="en-US" sz="2200" dirty="0" smtClean="0"/>
              <a:t> </a:t>
            </a:r>
            <a:r>
              <a:rPr lang="en-US" sz="2200" dirty="0" err="1" smtClean="0"/>
              <a:t>gian</a:t>
            </a:r>
            <a:r>
              <a:rPr lang="en-US" sz="2200" dirty="0" smtClean="0"/>
              <a:t>: 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 smtClean="0"/>
              <a:t>Xuất</a:t>
            </a:r>
            <a:r>
              <a:rPr lang="en-US" sz="2200" dirty="0" smtClean="0"/>
              <a:t> </a:t>
            </a:r>
            <a:r>
              <a:rPr lang="en-US" sz="2200" dirty="0" err="1" smtClean="0"/>
              <a:t>hiện</a:t>
            </a:r>
            <a:r>
              <a:rPr lang="en-US" sz="2200" dirty="0" smtClean="0"/>
              <a:t> &lt;6h </a:t>
            </a:r>
            <a:r>
              <a:rPr lang="en-US" sz="2200" dirty="0" err="1" smtClean="0"/>
              <a:t>sau</a:t>
            </a:r>
            <a:r>
              <a:rPr lang="en-US" sz="2200" dirty="0" smtClean="0"/>
              <a:t> </a:t>
            </a:r>
            <a:r>
              <a:rPr lang="en-US" sz="2200" dirty="0" err="1" smtClean="0"/>
              <a:t>ăn</a:t>
            </a:r>
            <a:r>
              <a:rPr lang="en-US" sz="2200" dirty="0" smtClean="0"/>
              <a:t>: </a:t>
            </a:r>
            <a:r>
              <a:rPr lang="en-US" sz="2200" dirty="0" err="1" smtClean="0"/>
              <a:t>Staphylococus</a:t>
            </a:r>
            <a:r>
              <a:rPr lang="en-US" sz="2200" dirty="0" smtClean="0"/>
              <a:t>, 12-18h Clostridium</a:t>
            </a:r>
          </a:p>
          <a:p>
            <a:r>
              <a:rPr lang="en-US" sz="2200" dirty="0" err="1" smtClean="0"/>
              <a:t>Đồ</a:t>
            </a:r>
            <a:r>
              <a:rPr lang="en-US" sz="2200" dirty="0" smtClean="0"/>
              <a:t> </a:t>
            </a:r>
            <a:r>
              <a:rPr lang="en-US" sz="2200" dirty="0" err="1" smtClean="0"/>
              <a:t>ăn</a:t>
            </a:r>
            <a:r>
              <a:rPr lang="en-US" sz="2200" dirty="0" smtClean="0"/>
              <a:t>: </a:t>
            </a:r>
            <a:r>
              <a:rPr lang="en-US" sz="2200" dirty="0" err="1" smtClean="0"/>
              <a:t>biển</a:t>
            </a:r>
            <a:r>
              <a:rPr lang="en-US" sz="2200" dirty="0" smtClean="0"/>
              <a:t>, </a:t>
            </a:r>
            <a:r>
              <a:rPr lang="en-US" sz="2200" dirty="0" err="1" smtClean="0"/>
              <a:t>sữa</a:t>
            </a:r>
            <a:r>
              <a:rPr lang="en-US" sz="2200" dirty="0" smtClean="0"/>
              <a:t> </a:t>
            </a:r>
            <a:r>
              <a:rPr lang="en-US" sz="2200" dirty="0" err="1" smtClean="0"/>
              <a:t>tươi</a:t>
            </a:r>
            <a:r>
              <a:rPr lang="en-US" sz="2200" dirty="0" smtClean="0"/>
              <a:t> (</a:t>
            </a:r>
            <a:r>
              <a:rPr lang="en-US" sz="2200" dirty="0" err="1" smtClean="0"/>
              <a:t>Samonella</a:t>
            </a:r>
            <a:r>
              <a:rPr lang="en-US" sz="2200" dirty="0" smtClean="0"/>
              <a:t>, Campylobacter), </a:t>
            </a:r>
            <a:r>
              <a:rPr lang="en-US" sz="2200" dirty="0" err="1" smtClean="0"/>
              <a:t>chó</a:t>
            </a:r>
            <a:r>
              <a:rPr lang="en-US" sz="2200" dirty="0" smtClean="0"/>
              <a:t> </a:t>
            </a:r>
            <a:r>
              <a:rPr lang="en-US" sz="2200" dirty="0" err="1" smtClean="0"/>
              <a:t>mèo</a:t>
            </a:r>
            <a:r>
              <a:rPr lang="en-US" sz="2200" dirty="0" smtClean="0"/>
              <a:t> </a:t>
            </a:r>
            <a:r>
              <a:rPr lang="en-US" sz="2200" dirty="0"/>
              <a:t>(</a:t>
            </a:r>
            <a:r>
              <a:rPr lang="en-US" sz="2200" dirty="0" smtClean="0"/>
              <a:t>Yersinia), </a:t>
            </a:r>
            <a:r>
              <a:rPr lang="en-US" sz="2200" dirty="0" err="1" smtClean="0"/>
              <a:t>kháng</a:t>
            </a:r>
            <a:r>
              <a:rPr lang="en-US" sz="2200" dirty="0" smtClean="0"/>
              <a:t> </a:t>
            </a:r>
            <a:r>
              <a:rPr lang="en-US" sz="2200" dirty="0" err="1" smtClean="0"/>
              <a:t>sinh</a:t>
            </a:r>
            <a:r>
              <a:rPr lang="en-US" sz="2200" dirty="0" smtClean="0"/>
              <a:t> (Clostridium </a:t>
            </a:r>
            <a:r>
              <a:rPr lang="en-US" sz="2200" dirty="0" err="1" smtClean="0"/>
              <a:t>difcile</a:t>
            </a:r>
            <a:r>
              <a:rPr lang="en-US" sz="2200" dirty="0" smtClean="0"/>
              <a:t>),…</a:t>
            </a:r>
          </a:p>
          <a:p>
            <a:pPr marL="0" indent="0">
              <a:buNone/>
            </a:pPr>
            <a:r>
              <a:rPr lang="en-US" sz="2200" dirty="0"/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8458199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9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9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4800600" cy="359716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0"/>
            <a:ext cx="43434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48006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4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4525963"/>
          </a:xfrm>
        </p:spPr>
        <p:txBody>
          <a:bodyPr/>
          <a:lstStyle/>
          <a:p>
            <a:pPr marL="0" lvl="1" indent="0">
              <a:buNone/>
            </a:pPr>
            <a:r>
              <a:rPr lang="en-US" sz="4400" dirty="0" smtClean="0"/>
              <a:t>3. </a:t>
            </a:r>
            <a:r>
              <a:rPr lang="en-US" sz="4400" dirty="0" err="1" smtClean="0"/>
              <a:t>Biến</a:t>
            </a:r>
            <a:r>
              <a:rPr lang="en-US" sz="4400" dirty="0" smtClean="0"/>
              <a:t> </a:t>
            </a:r>
            <a:r>
              <a:rPr lang="en-US" sz="4400" dirty="0" err="1"/>
              <a:t>chứng</a:t>
            </a:r>
            <a:r>
              <a:rPr lang="en-US" sz="4400" dirty="0"/>
              <a:t>: </a:t>
            </a:r>
            <a:endParaRPr lang="en-US" sz="4400" dirty="0" smtClean="0"/>
          </a:p>
          <a:p>
            <a:pPr marL="0" lvl="1" indent="0">
              <a:buNone/>
            </a:pPr>
            <a:r>
              <a:rPr lang="en-US" sz="2900" dirty="0" smtClean="0"/>
              <a:t>RL </a:t>
            </a:r>
            <a:r>
              <a:rPr lang="en-US" sz="2900" dirty="0" err="1" smtClean="0"/>
              <a:t>điện</a:t>
            </a:r>
            <a:r>
              <a:rPr lang="en-US" sz="2900" dirty="0" smtClean="0"/>
              <a:t> </a:t>
            </a:r>
            <a:r>
              <a:rPr lang="en-US" sz="2900" dirty="0" err="1" smtClean="0"/>
              <a:t>giải</a:t>
            </a:r>
            <a:r>
              <a:rPr lang="en-US" sz="2900" dirty="0" smtClean="0"/>
              <a:t>, </a:t>
            </a:r>
            <a:r>
              <a:rPr lang="en-US" sz="2900" dirty="0" err="1" smtClean="0"/>
              <a:t>toan</a:t>
            </a:r>
            <a:r>
              <a:rPr lang="en-US" sz="2900" dirty="0" smtClean="0"/>
              <a:t> </a:t>
            </a:r>
            <a:r>
              <a:rPr lang="en-US" sz="2900" dirty="0" err="1" smtClean="0"/>
              <a:t>kiềm</a:t>
            </a:r>
            <a:r>
              <a:rPr lang="en-US" sz="2900" dirty="0" smtClean="0"/>
              <a:t>, </a:t>
            </a:r>
            <a:r>
              <a:rPr lang="en-US" sz="2900" dirty="0" err="1" smtClean="0"/>
              <a:t>hạ</a:t>
            </a:r>
            <a:r>
              <a:rPr lang="en-US" sz="2900" dirty="0" smtClean="0"/>
              <a:t> </a:t>
            </a:r>
            <a:r>
              <a:rPr lang="en-US" sz="2900" dirty="0" err="1" smtClean="0"/>
              <a:t>đường</a:t>
            </a:r>
            <a:r>
              <a:rPr lang="en-US" sz="2900" dirty="0" smtClean="0"/>
              <a:t> </a:t>
            </a:r>
            <a:r>
              <a:rPr lang="en-US" sz="2900" dirty="0" err="1" smtClean="0"/>
              <a:t>huyết</a:t>
            </a:r>
            <a:r>
              <a:rPr lang="en-US" sz="2900" dirty="0" smtClean="0"/>
              <a:t>, </a:t>
            </a:r>
            <a:r>
              <a:rPr lang="en-US" sz="2900" dirty="0" err="1" smtClean="0"/>
              <a:t>suy</a:t>
            </a:r>
            <a:r>
              <a:rPr lang="en-US" sz="2900" dirty="0" smtClean="0"/>
              <a:t> </a:t>
            </a:r>
            <a:r>
              <a:rPr lang="en-US" sz="2900" dirty="0" err="1" smtClean="0"/>
              <a:t>thận</a:t>
            </a:r>
            <a:r>
              <a:rPr lang="en-US" sz="2900" dirty="0" smtClean="0"/>
              <a:t> </a:t>
            </a:r>
            <a:r>
              <a:rPr lang="en-US" sz="2900" dirty="0" err="1" smtClean="0"/>
              <a:t>cấp</a:t>
            </a:r>
            <a:endParaRPr lang="en-US" sz="2900" dirty="0" smtClean="0"/>
          </a:p>
          <a:p>
            <a:pPr marL="0" indent="0">
              <a:buNone/>
            </a:pPr>
            <a:r>
              <a:rPr lang="en-US" sz="2900" dirty="0" smtClean="0"/>
              <a:t>-</a:t>
            </a:r>
            <a:r>
              <a:rPr lang="en-US" sz="2900" dirty="0" err="1" smtClean="0"/>
              <a:t>Mất</a:t>
            </a:r>
            <a:r>
              <a:rPr lang="en-US" sz="2900" dirty="0" smtClean="0"/>
              <a:t> </a:t>
            </a:r>
            <a:r>
              <a:rPr lang="en-US" sz="2900" dirty="0" err="1" smtClean="0"/>
              <a:t>Natri</a:t>
            </a:r>
            <a:endParaRPr lang="en-US" sz="2900" dirty="0" smtClean="0"/>
          </a:p>
          <a:p>
            <a:pPr marL="0" lvl="1" indent="0">
              <a:buNone/>
            </a:pPr>
            <a:r>
              <a:rPr lang="en-US" sz="2900" dirty="0" smtClean="0"/>
              <a:t> 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605534"/>
              </p:ext>
            </p:extLst>
          </p:nvPr>
        </p:nvGraphicFramePr>
        <p:xfrm>
          <a:off x="457200" y="2667000"/>
          <a:ext cx="85344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799"/>
                <a:gridCol w="2286001"/>
                <a:gridCol w="2285999"/>
                <a:gridCol w="21336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Nhược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trương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Đẳng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trương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dirty="0" smtClean="0"/>
                        <a:t>Ư</a:t>
                      </a:r>
                      <a:r>
                        <a:rPr lang="en-US" dirty="0" smtClean="0"/>
                        <a:t>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trương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Lâm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sàng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Natri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huyết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tương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Độ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thẩm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thấu</a:t>
                      </a:r>
                      <a:endParaRPr lang="en-US" baseline="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 </a:t>
                      </a:r>
                      <a:r>
                        <a:rPr lang="en-US" dirty="0" err="1" smtClean="0"/>
                        <a:t>bì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đôi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khi</a:t>
                      </a:r>
                      <a:r>
                        <a:rPr lang="en-US" baseline="0" dirty="0" smtClean="0"/>
                        <a:t> co </a:t>
                      </a:r>
                      <a:r>
                        <a:rPr lang="en-US" baseline="0" dirty="0" err="1" smtClean="0"/>
                        <a:t>giật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Da </a:t>
                      </a:r>
                      <a:r>
                        <a:rPr lang="en-US" baseline="0" dirty="0" err="1" smtClean="0"/>
                        <a:t>khô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lạnh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Khát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ít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Dẽ</a:t>
                      </a:r>
                      <a:r>
                        <a:rPr lang="en-US" baseline="0" dirty="0" smtClean="0"/>
                        <a:t> shock do </a:t>
                      </a:r>
                      <a:r>
                        <a:rPr lang="en-US" baseline="0" dirty="0" err="1" smtClean="0"/>
                        <a:t>giảm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khối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lượng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tuần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hoàn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&lt; 130mmol/L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&lt;275 </a:t>
                      </a:r>
                      <a:r>
                        <a:rPr lang="en-US" baseline="0" dirty="0" err="1" smtClean="0"/>
                        <a:t>mOsm</a:t>
                      </a:r>
                      <a:r>
                        <a:rPr lang="en-US" baseline="0" dirty="0" smtClean="0"/>
                        <a:t>/L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 </a:t>
                      </a:r>
                      <a:r>
                        <a:rPr lang="en-US" dirty="0" err="1" smtClean="0"/>
                        <a:t>bì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hoặc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vật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vã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Da </a:t>
                      </a:r>
                      <a:r>
                        <a:rPr lang="en-US" baseline="0" dirty="0" err="1" smtClean="0"/>
                        <a:t>khô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Khát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vừa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Mạch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nhanh</a:t>
                      </a:r>
                      <a:r>
                        <a:rPr lang="en-US" baseline="0" dirty="0" smtClean="0"/>
                        <a:t>, HA </a:t>
                      </a:r>
                      <a:r>
                        <a:rPr lang="en-US" baseline="0" dirty="0" err="1" smtClean="0"/>
                        <a:t>có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thể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giảm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130-150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275- 295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Kích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thích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vật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vã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có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thể</a:t>
                      </a:r>
                      <a:r>
                        <a:rPr lang="en-US" baseline="0" dirty="0" smtClean="0"/>
                        <a:t> co </a:t>
                      </a:r>
                      <a:r>
                        <a:rPr lang="en-US" baseline="0" dirty="0" err="1" smtClean="0"/>
                        <a:t>giật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Da </a:t>
                      </a:r>
                      <a:r>
                        <a:rPr lang="en-US" baseline="0" dirty="0" err="1" smtClean="0"/>
                        <a:t>khô</a:t>
                      </a:r>
                      <a:r>
                        <a:rPr lang="en-US" baseline="0" dirty="0" smtClean="0"/>
                        <a:t> ,</a:t>
                      </a:r>
                      <a:r>
                        <a:rPr lang="en-US" baseline="0" dirty="0" err="1" smtClean="0"/>
                        <a:t>nóng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Khát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nước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dữ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dội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Mạch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nhanh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&gt;150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&gt; 295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64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Mất</a:t>
            </a:r>
            <a:r>
              <a:rPr lang="en-US" dirty="0" smtClean="0"/>
              <a:t> Kali: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nhẽo</a:t>
            </a:r>
            <a:r>
              <a:rPr lang="en-US" dirty="0" smtClean="0"/>
              <a:t>, </a:t>
            </a:r>
            <a:r>
              <a:rPr lang="en-US" dirty="0" err="1" smtClean="0"/>
              <a:t>yếu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, </a:t>
            </a:r>
            <a:r>
              <a:rPr lang="en-US" dirty="0" err="1" smtClean="0"/>
              <a:t>liệt</a:t>
            </a:r>
            <a:r>
              <a:rPr lang="en-US" dirty="0" smtClean="0"/>
              <a:t> </a:t>
            </a:r>
            <a:r>
              <a:rPr lang="en-US" dirty="0" err="1" smtClean="0"/>
              <a:t>ruột</a:t>
            </a:r>
            <a:r>
              <a:rPr lang="en-US" dirty="0" smtClean="0"/>
              <a:t>, </a:t>
            </a:r>
            <a:r>
              <a:rPr lang="en-US" dirty="0" err="1" smtClean="0"/>
              <a:t>chướng</a:t>
            </a:r>
            <a:r>
              <a:rPr lang="en-US" dirty="0" smtClean="0"/>
              <a:t> </a:t>
            </a:r>
            <a:r>
              <a:rPr lang="en-US" dirty="0" err="1" smtClean="0"/>
              <a:t>bụng</a:t>
            </a:r>
            <a:r>
              <a:rPr lang="en-US" dirty="0" smtClean="0"/>
              <a:t>, </a:t>
            </a:r>
            <a:r>
              <a:rPr lang="en-US" dirty="0" err="1" smtClean="0"/>
              <a:t>rối</a:t>
            </a:r>
            <a:r>
              <a:rPr lang="en-US" dirty="0" smtClean="0"/>
              <a:t> </a:t>
            </a:r>
            <a:r>
              <a:rPr lang="en-US" dirty="0" err="1" smtClean="0"/>
              <a:t>loạn</a:t>
            </a:r>
            <a:r>
              <a:rPr lang="en-US" dirty="0" smtClean="0"/>
              <a:t> </a:t>
            </a:r>
            <a:r>
              <a:rPr lang="en-US" dirty="0" err="1" smtClean="0"/>
              <a:t>nhịp</a:t>
            </a:r>
            <a:r>
              <a:rPr lang="en-US" dirty="0" smtClean="0"/>
              <a:t> </a:t>
            </a:r>
            <a:r>
              <a:rPr lang="en-US" dirty="0" err="1" smtClean="0"/>
              <a:t>tim.</a:t>
            </a:r>
            <a:r>
              <a:rPr lang="en-US" dirty="0" smtClean="0"/>
              <a:t> </a:t>
            </a:r>
            <a:r>
              <a:rPr lang="en-US" dirty="0" err="1" smtClean="0"/>
              <a:t>Xét</a:t>
            </a:r>
            <a:r>
              <a:rPr lang="en-US" dirty="0" smtClean="0"/>
              <a:t> </a:t>
            </a:r>
            <a:r>
              <a:rPr lang="en-US" dirty="0" err="1" smtClean="0"/>
              <a:t>nghiệm</a:t>
            </a:r>
            <a:r>
              <a:rPr lang="en-US" dirty="0" smtClean="0"/>
              <a:t>  Kali </a:t>
            </a:r>
            <a:r>
              <a:rPr lang="en-US" dirty="0" err="1" smtClean="0"/>
              <a:t>giảm</a:t>
            </a:r>
            <a:r>
              <a:rPr lang="en-US" dirty="0" smtClean="0"/>
              <a:t>, ECG: </a:t>
            </a:r>
            <a:r>
              <a:rPr lang="en-US" dirty="0" err="1" smtClean="0"/>
              <a:t>rối</a:t>
            </a:r>
            <a:r>
              <a:rPr lang="en-US" dirty="0" smtClean="0"/>
              <a:t> </a:t>
            </a:r>
            <a:r>
              <a:rPr lang="en-US" dirty="0" err="1" smtClean="0"/>
              <a:t>loạn</a:t>
            </a:r>
            <a:r>
              <a:rPr lang="en-US" dirty="0" smtClean="0"/>
              <a:t> </a:t>
            </a:r>
            <a:r>
              <a:rPr lang="en-US" dirty="0" err="1" smtClean="0"/>
              <a:t>dẫn</a:t>
            </a:r>
            <a:r>
              <a:rPr lang="en-US" dirty="0" smtClean="0"/>
              <a:t> </a:t>
            </a:r>
            <a:r>
              <a:rPr lang="en-US" dirty="0" err="1" smtClean="0"/>
              <a:t>truyền</a:t>
            </a:r>
            <a:r>
              <a:rPr lang="en-US" dirty="0" smtClean="0"/>
              <a:t>, </a:t>
            </a:r>
            <a:r>
              <a:rPr lang="en-US" dirty="0" err="1" smtClean="0"/>
              <a:t>sóng</a:t>
            </a:r>
            <a:r>
              <a:rPr lang="en-US" dirty="0" smtClean="0"/>
              <a:t> T </a:t>
            </a:r>
            <a:r>
              <a:rPr lang="en-US" dirty="0" err="1" smtClean="0"/>
              <a:t>thấp</a:t>
            </a:r>
            <a:r>
              <a:rPr lang="en-US" dirty="0" smtClean="0"/>
              <a:t>, </a:t>
            </a:r>
            <a:r>
              <a:rPr lang="en-US" dirty="0" err="1" smtClean="0"/>
              <a:t>xuất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sóng</a:t>
            </a:r>
            <a:r>
              <a:rPr lang="en-US" dirty="0" smtClean="0"/>
              <a:t> U </a:t>
            </a:r>
            <a:r>
              <a:rPr lang="en-US" dirty="0" err="1" smtClean="0"/>
              <a:t>và</a:t>
            </a:r>
            <a:r>
              <a:rPr lang="en-US" dirty="0" smtClean="0"/>
              <a:t> QT </a:t>
            </a:r>
            <a:r>
              <a:rPr lang="en-US" dirty="0" err="1" smtClean="0"/>
              <a:t>kéo</a:t>
            </a:r>
            <a:r>
              <a:rPr lang="en-US" dirty="0" smtClean="0"/>
              <a:t> </a:t>
            </a:r>
            <a:r>
              <a:rPr lang="en-US" dirty="0" err="1" smtClean="0"/>
              <a:t>dài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err="1" smtClean="0"/>
              <a:t>Toan</a:t>
            </a:r>
            <a:r>
              <a:rPr lang="en-US" dirty="0" smtClean="0"/>
              <a:t> </a:t>
            </a:r>
            <a:r>
              <a:rPr lang="en-US" dirty="0" err="1" smtClean="0"/>
              <a:t>chuyển</a:t>
            </a:r>
            <a:r>
              <a:rPr lang="en-US" dirty="0" smtClean="0"/>
              <a:t> </a:t>
            </a:r>
            <a:r>
              <a:rPr lang="en-US" dirty="0" err="1" smtClean="0"/>
              <a:t>hóa</a:t>
            </a:r>
            <a:r>
              <a:rPr lang="en-US" dirty="0" smtClean="0"/>
              <a:t>: </a:t>
            </a:r>
            <a:r>
              <a:rPr lang="en-US" dirty="0" err="1" smtClean="0"/>
              <a:t>thở</a:t>
            </a:r>
            <a:r>
              <a:rPr lang="en-US" dirty="0" smtClean="0"/>
              <a:t> </a:t>
            </a:r>
            <a:r>
              <a:rPr lang="en-US" dirty="0" err="1" smtClean="0"/>
              <a:t>nhanh</a:t>
            </a:r>
            <a:r>
              <a:rPr lang="en-US" dirty="0" smtClean="0"/>
              <a:t> </a:t>
            </a:r>
            <a:r>
              <a:rPr lang="en-US" dirty="0" err="1" smtClean="0"/>
              <a:t>sâu</a:t>
            </a:r>
            <a:r>
              <a:rPr lang="en-US" dirty="0" smtClean="0"/>
              <a:t>,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đỏ</a:t>
            </a:r>
            <a:r>
              <a:rPr lang="en-US" dirty="0" smtClean="0"/>
              <a:t>, </a:t>
            </a:r>
            <a:r>
              <a:rPr lang="en-US" dirty="0" err="1" smtClean="0"/>
              <a:t>xn</a:t>
            </a:r>
            <a:r>
              <a:rPr lang="en-US" dirty="0" smtClean="0"/>
              <a:t> </a:t>
            </a:r>
            <a:r>
              <a:rPr lang="en-US" dirty="0" err="1" smtClean="0"/>
              <a:t>khí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114800"/>
            <a:ext cx="69342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9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 err="1" smtClean="0"/>
              <a:t>Cận</a:t>
            </a:r>
            <a:r>
              <a:rPr lang="en-US" dirty="0" smtClean="0"/>
              <a:t> </a:t>
            </a:r>
            <a:r>
              <a:rPr lang="en-US" dirty="0" err="1" smtClean="0"/>
              <a:t>Lâm</a:t>
            </a:r>
            <a:r>
              <a:rPr lang="en-US" dirty="0" smtClean="0"/>
              <a:t> </a:t>
            </a:r>
            <a:r>
              <a:rPr lang="en-US" dirty="0" err="1" smtClean="0"/>
              <a:t>Sàng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Thường</a:t>
            </a:r>
            <a:r>
              <a:rPr lang="en-US" dirty="0" smtClean="0"/>
              <a:t> </a:t>
            </a:r>
            <a:r>
              <a:rPr lang="en-US" dirty="0" err="1" smtClean="0"/>
              <a:t>quy</a:t>
            </a:r>
            <a:r>
              <a:rPr lang="en-US" dirty="0" smtClean="0"/>
              <a:t>: </a:t>
            </a:r>
            <a:r>
              <a:rPr lang="en-US" dirty="0" err="1" smtClean="0"/>
              <a:t>ctm</a:t>
            </a:r>
            <a:r>
              <a:rPr lang="en-US" dirty="0" smtClean="0"/>
              <a:t>, </a:t>
            </a:r>
            <a:r>
              <a:rPr lang="en-US" dirty="0" err="1" smtClean="0"/>
              <a:t>soi</a:t>
            </a:r>
            <a:r>
              <a:rPr lang="en-US" dirty="0" smtClean="0"/>
              <a:t> </a:t>
            </a:r>
            <a:r>
              <a:rPr lang="en-US" dirty="0" err="1" smtClean="0"/>
              <a:t>phân</a:t>
            </a:r>
            <a:r>
              <a:rPr lang="en-US" dirty="0" smtClean="0"/>
              <a:t>, HC (+), BC (++). </a:t>
            </a:r>
          </a:p>
          <a:p>
            <a:pPr marL="0" indent="0">
              <a:buNone/>
            </a:pPr>
            <a:r>
              <a:rPr lang="en-US" dirty="0" err="1" smtClean="0"/>
              <a:t>Khác</a:t>
            </a:r>
            <a:r>
              <a:rPr lang="en-US" dirty="0" smtClean="0"/>
              <a:t>: ĐGĐ,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, </a:t>
            </a:r>
            <a:r>
              <a:rPr lang="en-US" dirty="0" err="1" smtClean="0"/>
              <a:t>siêu</a:t>
            </a:r>
            <a:r>
              <a:rPr lang="en-US" dirty="0" smtClean="0"/>
              <a:t> </a:t>
            </a:r>
            <a:r>
              <a:rPr lang="en-US" dirty="0" err="1" smtClean="0"/>
              <a:t>âm</a:t>
            </a:r>
            <a:r>
              <a:rPr lang="en-US" dirty="0" smtClean="0"/>
              <a:t>, XQ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63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Tiêu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chí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nhập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viện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r>
              <a:rPr lang="en-US" dirty="0" smtClean="0"/>
              <a:t> </a:t>
            </a:r>
            <a:r>
              <a:rPr lang="en-US" dirty="0" err="1" smtClean="0"/>
              <a:t>trên</a:t>
            </a:r>
            <a:r>
              <a:rPr lang="en-US" dirty="0" smtClean="0"/>
              <a:t> 5%</a:t>
            </a:r>
          </a:p>
          <a:p>
            <a:pPr>
              <a:buFontTx/>
              <a:buChar char="-"/>
            </a:pP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r>
              <a:rPr lang="en-US" dirty="0" smtClean="0"/>
              <a:t> </a:t>
            </a:r>
            <a:r>
              <a:rPr lang="en-US" dirty="0" err="1" smtClean="0"/>
              <a:t>nhưng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nguy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thất</a:t>
            </a:r>
            <a:r>
              <a:rPr lang="en-US" dirty="0" smtClean="0"/>
              <a:t> </a:t>
            </a:r>
            <a:r>
              <a:rPr lang="en-US" dirty="0" err="1" smtClean="0"/>
              <a:t>bại</a:t>
            </a:r>
            <a:r>
              <a:rPr lang="en-US" dirty="0" smtClean="0"/>
              <a:t>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uống</a:t>
            </a:r>
            <a:r>
              <a:rPr lang="en-US" dirty="0" smtClean="0"/>
              <a:t>,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biến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 </a:t>
            </a:r>
            <a:r>
              <a:rPr lang="en-US" dirty="0" err="1" smtClean="0"/>
              <a:t>nặng</a:t>
            </a:r>
            <a:r>
              <a:rPr lang="en-US" dirty="0" smtClean="0"/>
              <a:t> </a:t>
            </a:r>
            <a:r>
              <a:rPr lang="en-US" dirty="0" err="1" smtClean="0"/>
              <a:t>khác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tiêu</a:t>
            </a:r>
            <a:r>
              <a:rPr lang="en-US" dirty="0" smtClean="0"/>
              <a:t> </a:t>
            </a:r>
            <a:r>
              <a:rPr lang="en-US" dirty="0" err="1" smtClean="0"/>
              <a:t>chảy</a:t>
            </a:r>
            <a:r>
              <a:rPr lang="en-US" dirty="0" smtClean="0"/>
              <a:t> </a:t>
            </a:r>
            <a:r>
              <a:rPr lang="en-US" dirty="0" err="1" smtClean="0"/>
              <a:t>hoặc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lý</a:t>
            </a:r>
            <a:r>
              <a:rPr lang="en-US" dirty="0" smtClean="0"/>
              <a:t> </a:t>
            </a:r>
            <a:r>
              <a:rPr lang="en-US" dirty="0" err="1" smtClean="0"/>
              <a:t>nặng</a:t>
            </a:r>
            <a:r>
              <a:rPr lang="en-US" dirty="0" smtClean="0"/>
              <a:t> </a:t>
            </a:r>
            <a:r>
              <a:rPr lang="en-US" dirty="0" err="1" smtClean="0"/>
              <a:t>khác</a:t>
            </a:r>
            <a:r>
              <a:rPr lang="en-US" dirty="0" smtClean="0"/>
              <a:t> </a:t>
            </a:r>
            <a:r>
              <a:rPr lang="en-US" dirty="0" err="1" smtClean="0"/>
              <a:t>đi</a:t>
            </a:r>
            <a:r>
              <a:rPr lang="en-US" dirty="0" smtClean="0"/>
              <a:t> </a:t>
            </a:r>
            <a:r>
              <a:rPr lang="en-US" dirty="0" err="1" smtClean="0"/>
              <a:t>kèm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Tiêu</a:t>
            </a:r>
            <a:r>
              <a:rPr lang="en-US" dirty="0" smtClean="0"/>
              <a:t> </a:t>
            </a:r>
            <a:r>
              <a:rPr lang="en-US" dirty="0" err="1" smtClean="0"/>
              <a:t>chảy</a:t>
            </a:r>
            <a:r>
              <a:rPr lang="en-US" dirty="0" smtClean="0"/>
              <a:t> </a:t>
            </a:r>
            <a:r>
              <a:rPr lang="en-US" dirty="0" err="1" smtClean="0"/>
              <a:t>nặng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r>
              <a:rPr lang="en-US" dirty="0" smtClean="0"/>
              <a:t> </a:t>
            </a:r>
            <a:r>
              <a:rPr lang="en-US" dirty="0" err="1" smtClean="0"/>
              <a:t>hoặc</a:t>
            </a:r>
            <a:r>
              <a:rPr lang="en-US" dirty="0" smtClean="0"/>
              <a:t> </a:t>
            </a:r>
            <a:r>
              <a:rPr lang="en-US" dirty="0" err="1" smtClean="0"/>
              <a:t>vẫn</a:t>
            </a:r>
            <a:r>
              <a:rPr lang="en-US" dirty="0" smtClean="0"/>
              <a:t>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nước</a:t>
            </a:r>
            <a:r>
              <a:rPr lang="en-US" dirty="0" smtClean="0"/>
              <a:t> </a:t>
            </a:r>
            <a:r>
              <a:rPr lang="en-US" dirty="0" err="1" smtClean="0"/>
              <a:t>dù</a:t>
            </a:r>
            <a:r>
              <a:rPr lang="en-US" dirty="0" smtClean="0"/>
              <a:t> </a:t>
            </a:r>
            <a:r>
              <a:rPr lang="en-US" dirty="0" err="1" smtClean="0"/>
              <a:t>đã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bằng</a:t>
            </a:r>
            <a:r>
              <a:rPr lang="en-US" dirty="0" smtClean="0"/>
              <a:t> </a:t>
            </a:r>
            <a:r>
              <a:rPr lang="en-US" dirty="0" err="1" smtClean="0"/>
              <a:t>đường</a:t>
            </a:r>
            <a:r>
              <a:rPr lang="en-US" dirty="0" smtClean="0"/>
              <a:t> </a:t>
            </a:r>
            <a:r>
              <a:rPr lang="en-US" dirty="0" err="1" smtClean="0"/>
              <a:t>uống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chỉ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khác</a:t>
            </a:r>
            <a:r>
              <a:rPr lang="en-US" dirty="0" smtClean="0"/>
              <a:t>: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đi</a:t>
            </a:r>
            <a:r>
              <a:rPr lang="en-US" dirty="0" smtClean="0"/>
              <a:t> </a:t>
            </a:r>
            <a:r>
              <a:rPr lang="en-US" dirty="0" err="1" smtClean="0"/>
              <a:t>kèm</a:t>
            </a:r>
            <a:r>
              <a:rPr lang="en-US" dirty="0" smtClean="0"/>
              <a:t> </a:t>
            </a:r>
            <a:r>
              <a:rPr lang="en-US" dirty="0" err="1" smtClean="0"/>
              <a:t>chưa</a:t>
            </a:r>
            <a:r>
              <a:rPr lang="en-US" dirty="0" smtClean="0"/>
              <a:t> </a:t>
            </a:r>
            <a:r>
              <a:rPr lang="en-US" dirty="0" err="1" smtClean="0"/>
              <a:t>rõ</a:t>
            </a:r>
            <a:r>
              <a:rPr lang="en-US" dirty="0" smtClean="0"/>
              <a:t>, </a:t>
            </a:r>
            <a:r>
              <a:rPr lang="en-US" dirty="0" err="1" smtClean="0"/>
              <a:t>nghi</a:t>
            </a:r>
            <a:r>
              <a:rPr lang="en-US" dirty="0" smtClean="0"/>
              <a:t> </a:t>
            </a:r>
            <a:r>
              <a:rPr lang="en-US" dirty="0" err="1" smtClean="0"/>
              <a:t>ngờ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ngoại</a:t>
            </a:r>
            <a:r>
              <a:rPr lang="en-US" dirty="0" smtClean="0"/>
              <a:t> </a:t>
            </a:r>
            <a:r>
              <a:rPr lang="en-US" dirty="0" err="1" smtClean="0"/>
              <a:t>khoa</a:t>
            </a:r>
            <a:r>
              <a:rPr lang="en-US" dirty="0" smtClean="0"/>
              <a:t>, </a:t>
            </a: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nguy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cao</a:t>
            </a:r>
            <a:r>
              <a:rPr lang="en-US" dirty="0" smtClean="0"/>
              <a:t> </a:t>
            </a:r>
            <a:r>
              <a:rPr lang="en-US" dirty="0" err="1" smtClean="0"/>
              <a:t>diễn</a:t>
            </a:r>
            <a:r>
              <a:rPr lang="en-US" dirty="0" smtClean="0"/>
              <a:t> </a:t>
            </a:r>
            <a:r>
              <a:rPr lang="en-US" dirty="0" err="1" smtClean="0"/>
              <a:t>tiến</a:t>
            </a:r>
            <a:r>
              <a:rPr lang="en-US" dirty="0" smtClean="0"/>
              <a:t> </a:t>
            </a:r>
            <a:r>
              <a:rPr lang="en-US" dirty="0" err="1" smtClean="0"/>
              <a:t>nặng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52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Điều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trị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ngoại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trú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Nguyên tắc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C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hỉ </a:t>
            </a:r>
            <a:r>
              <a:rPr lang="vi-VN" dirty="0">
                <a:latin typeface="Arial" pitchFamily="34" charset="0"/>
                <a:cs typeface="Arial" pitchFamily="34" charset="0"/>
              </a:rPr>
              <a:t>cho trẻ tiêu chảy cấp điều trị ngoại trú khi đảm bảo các điều kiện sau: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dirty="0">
                <a:latin typeface="Arial" pitchFamily="34" charset="0"/>
                <a:cs typeface="Arial" pitchFamily="34" charset="0"/>
              </a:rPr>
              <a:t>Không mất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en-US" dirty="0">
                <a:latin typeface="Arial" pitchFamily="34" charset="0"/>
                <a:cs typeface="Arial" pitchFamily="34" charset="0"/>
              </a:rPr>
              <a:t>ư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ớc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dirty="0">
                <a:latin typeface="Arial" pitchFamily="34" charset="0"/>
                <a:cs typeface="Arial" pitchFamily="34" charset="0"/>
              </a:rPr>
              <a:t>Không có các biến chứng khác của tiêu chảy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Không </a:t>
            </a:r>
            <a:r>
              <a:rPr lang="vi-VN" dirty="0">
                <a:latin typeface="Arial" pitchFamily="34" charset="0"/>
                <a:cs typeface="Arial" pitchFamily="34" charset="0"/>
              </a:rPr>
              <a:t>nguy cơ thất bại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đ</a:t>
            </a:r>
            <a:r>
              <a:rPr lang="en-US" dirty="0">
                <a:latin typeface="Arial" pitchFamily="34" charset="0"/>
                <a:cs typeface="Arial" pitchFamily="34" charset="0"/>
              </a:rPr>
              <a:t>ư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ờng uống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vi-VN" dirty="0">
                <a:latin typeface="Arial" pitchFamily="34" charset="0"/>
                <a:cs typeface="Arial" pitchFamily="34" charset="0"/>
              </a:rPr>
              <a:t>Không có bệnh lý nặng khác đi kèm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9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Phác</a:t>
            </a:r>
            <a:r>
              <a:rPr lang="en-US" dirty="0" smtClean="0"/>
              <a:t> </a:t>
            </a:r>
            <a:r>
              <a:rPr lang="en-US" dirty="0" err="1" smtClean="0"/>
              <a:t>đồ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vi-VN" dirty="0" smtClean="0"/>
              <a:t>Cho </a:t>
            </a:r>
            <a:r>
              <a:rPr lang="vi-VN" dirty="0"/>
              <a:t>trẻ uống thêm dịch (càng nhiều càng tốt nếu trẻ muốn):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+</a:t>
            </a:r>
            <a:r>
              <a:rPr lang="vi-VN" dirty="0" smtClean="0"/>
              <a:t> </a:t>
            </a:r>
            <a:r>
              <a:rPr lang="vi-VN" dirty="0"/>
              <a:t>Bú </a:t>
            </a:r>
            <a:r>
              <a:rPr lang="vi-VN" dirty="0" smtClean="0"/>
              <a:t>mẹ</a:t>
            </a:r>
            <a:r>
              <a:rPr lang="en-US" dirty="0" smtClean="0"/>
              <a:t> </a:t>
            </a:r>
            <a:r>
              <a:rPr lang="en-US" dirty="0" err="1" smtClean="0">
                <a:cs typeface="Arial" pitchFamily="34" charset="0"/>
              </a:rPr>
              <a:t>tăng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err="1" smtClean="0">
                <a:cs typeface="Arial" pitchFamily="34" charset="0"/>
              </a:rPr>
              <a:t>cường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+</a:t>
            </a:r>
            <a:r>
              <a:rPr lang="vi-VN" dirty="0" smtClean="0"/>
              <a:t> </a:t>
            </a:r>
            <a:r>
              <a:rPr lang="vi-VN" dirty="0"/>
              <a:t>ORS  tăng </a:t>
            </a:r>
            <a:r>
              <a:rPr lang="vi-VN" dirty="0" smtClean="0"/>
              <a:t>giảm </a:t>
            </a:r>
            <a:r>
              <a:rPr lang="vi-VN" dirty="0"/>
              <a:t>áp lực thẩm thấu</a:t>
            </a:r>
            <a:r>
              <a:rPr lang="vi-VN" dirty="0" smtClean="0"/>
              <a:t>: 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</a:t>
            </a:r>
            <a:r>
              <a:rPr lang="vi-VN" dirty="0" smtClean="0"/>
              <a:t>&lt; </a:t>
            </a:r>
            <a:r>
              <a:rPr lang="vi-VN" dirty="0"/>
              <a:t>2 tuổi: 50 – 100 ml sau mỗi lần đi </a:t>
            </a:r>
            <a:r>
              <a:rPr lang="vi-VN" dirty="0" smtClean="0"/>
              <a:t>tiêu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</a:t>
            </a:r>
            <a:r>
              <a:rPr lang="vi-VN" dirty="0" smtClean="0"/>
              <a:t>≥ </a:t>
            </a:r>
            <a:r>
              <a:rPr lang="vi-VN" dirty="0"/>
              <a:t>2 tuổi: 100 – 200 ml sau mỗi lần đi </a:t>
            </a:r>
            <a:r>
              <a:rPr lang="en-US" dirty="0" err="1" smtClean="0"/>
              <a:t>tiêu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+ </a:t>
            </a:r>
            <a:r>
              <a:rPr lang="vi-VN" dirty="0" smtClean="0"/>
              <a:t>Các </a:t>
            </a:r>
            <a:r>
              <a:rPr lang="vi-VN" dirty="0"/>
              <a:t>dung dịch khác: </a:t>
            </a:r>
            <a:r>
              <a:rPr lang="en-US" dirty="0" err="1" smtClean="0"/>
              <a:t>nước</a:t>
            </a:r>
            <a:r>
              <a:rPr lang="vi-VN" dirty="0" smtClean="0"/>
              <a:t> </a:t>
            </a:r>
            <a:r>
              <a:rPr lang="vi-VN" dirty="0"/>
              <a:t>sạch, cháo, </a:t>
            </a:r>
            <a:r>
              <a:rPr lang="vi-VN" dirty="0" smtClean="0"/>
              <a:t>súp</a:t>
            </a:r>
            <a:r>
              <a:rPr lang="en-US" dirty="0" smtClean="0"/>
              <a:t>, </a:t>
            </a:r>
            <a:r>
              <a:rPr lang="en-US" dirty="0" err="1" smtClean="0"/>
              <a:t>nước</a:t>
            </a:r>
            <a:r>
              <a:rPr lang="en-US" dirty="0" smtClean="0"/>
              <a:t> </a:t>
            </a:r>
            <a:r>
              <a:rPr lang="vi-VN" dirty="0" smtClean="0"/>
              <a:t>dừa</a:t>
            </a:r>
            <a:r>
              <a:rPr lang="vi-VN" dirty="0"/>
              <a:t>, </a:t>
            </a:r>
            <a:r>
              <a:rPr lang="en-US" dirty="0" err="1" smtClean="0"/>
              <a:t>nước</a:t>
            </a:r>
            <a:r>
              <a:rPr lang="en-US" dirty="0" smtClean="0"/>
              <a:t> </a:t>
            </a:r>
            <a:r>
              <a:rPr lang="vi-VN" dirty="0" smtClean="0"/>
              <a:t> </a:t>
            </a:r>
            <a:r>
              <a:rPr lang="vi-VN" dirty="0"/>
              <a:t>hoa quả không </a:t>
            </a:r>
            <a:r>
              <a:rPr lang="en-US" dirty="0" err="1" smtClean="0"/>
              <a:t>đường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+</a:t>
            </a:r>
            <a:r>
              <a:rPr lang="vi-VN" dirty="0" smtClean="0"/>
              <a:t> </a:t>
            </a:r>
            <a:r>
              <a:rPr lang="vi-VN" dirty="0"/>
              <a:t>Các dung dịch nên tránh: </a:t>
            </a:r>
            <a:r>
              <a:rPr lang="vi-VN" dirty="0" smtClean="0"/>
              <a:t>n</a:t>
            </a:r>
            <a:r>
              <a:rPr lang="en-US" dirty="0"/>
              <a:t>ư</a:t>
            </a:r>
            <a:r>
              <a:rPr lang="vi-VN" dirty="0" smtClean="0"/>
              <a:t>ớc </a:t>
            </a:r>
            <a:r>
              <a:rPr lang="vi-VN" dirty="0"/>
              <a:t>uống ngọt có </a:t>
            </a:r>
            <a:r>
              <a:rPr lang="vi-VN" dirty="0" smtClean="0"/>
              <a:t>đ</a:t>
            </a:r>
            <a:r>
              <a:rPr lang="en-US" dirty="0"/>
              <a:t>ư</a:t>
            </a:r>
            <a:r>
              <a:rPr lang="vi-VN" dirty="0" smtClean="0"/>
              <a:t>ờng </a:t>
            </a:r>
            <a:r>
              <a:rPr lang="vi-VN" dirty="0"/>
              <a:t>gây tiêu chảy thẩm thấu, các chất kích thích gây lợi tiểu… </a:t>
            </a:r>
            <a:endParaRPr lang="en-US" dirty="0" smtClean="0"/>
          </a:p>
          <a:p>
            <a:r>
              <a:rPr lang="en-US" dirty="0" err="1" smtClean="0"/>
              <a:t>Tiế</a:t>
            </a:r>
            <a:r>
              <a:rPr lang="vi-VN" dirty="0" smtClean="0"/>
              <a:t>p </a:t>
            </a:r>
            <a:r>
              <a:rPr lang="vi-VN" dirty="0"/>
              <a:t>tục cho trẻ ăn để phòng suy dinh dƣỡng </a:t>
            </a:r>
            <a:endParaRPr lang="en-US" dirty="0" smtClean="0"/>
          </a:p>
          <a:p>
            <a:r>
              <a:rPr lang="vi-VN" dirty="0" smtClean="0"/>
              <a:t> </a:t>
            </a:r>
            <a:r>
              <a:rPr lang="vi-VN" dirty="0"/>
              <a:t>Bổ sung </a:t>
            </a:r>
            <a:r>
              <a:rPr lang="vi-VN" dirty="0" smtClean="0"/>
              <a:t>kẽm</a:t>
            </a:r>
            <a:endParaRPr lang="en-US" dirty="0" smtClean="0"/>
          </a:p>
          <a:p>
            <a:r>
              <a:rPr lang="en-US" dirty="0" smtClean="0"/>
              <a:t>             </a:t>
            </a:r>
            <a:r>
              <a:rPr lang="vi-VN" dirty="0" smtClean="0"/>
              <a:t>Trẻ </a:t>
            </a:r>
            <a:r>
              <a:rPr lang="vi-VN" dirty="0"/>
              <a:t>&lt; 6 tháng: 10 mg/ngày × 14 ngày</a:t>
            </a:r>
            <a:r>
              <a:rPr lang="vi-VN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</a:t>
            </a:r>
            <a:r>
              <a:rPr lang="en-US" dirty="0" err="1" smtClean="0"/>
              <a:t>Tr</a:t>
            </a:r>
            <a:r>
              <a:rPr lang="vi-VN" dirty="0" smtClean="0"/>
              <a:t>ẻ </a:t>
            </a:r>
            <a:r>
              <a:rPr lang="vi-VN" dirty="0"/>
              <a:t>≥ 6 tháng: 20 mg/ngày × 14 ngày. </a:t>
            </a:r>
            <a:endParaRPr lang="en-US" dirty="0"/>
          </a:p>
          <a:p>
            <a:r>
              <a:rPr lang="vi-VN" dirty="0" smtClean="0"/>
              <a:t>H</a:t>
            </a:r>
            <a:r>
              <a:rPr lang="en-US" dirty="0" err="1" smtClean="0"/>
              <a:t>ướng</a:t>
            </a:r>
            <a:r>
              <a:rPr lang="vi-VN" dirty="0" smtClean="0"/>
              <a:t> </a:t>
            </a:r>
            <a:r>
              <a:rPr lang="vi-VN" dirty="0"/>
              <a:t>dẫn bà mẹ khi nào </a:t>
            </a:r>
            <a:r>
              <a:rPr lang="vi-VN" dirty="0" smtClean="0"/>
              <a:t>đ</a:t>
            </a:r>
            <a:r>
              <a:rPr lang="en-US" dirty="0" err="1" smtClean="0"/>
              <a:t>ưa</a:t>
            </a:r>
            <a:r>
              <a:rPr lang="vi-VN" dirty="0" smtClean="0"/>
              <a:t> </a:t>
            </a:r>
            <a:r>
              <a:rPr lang="vi-VN" dirty="0"/>
              <a:t>trẻ khám trở lại hoặc khám </a:t>
            </a:r>
            <a:r>
              <a:rPr lang="en-US" dirty="0" err="1" smtClean="0"/>
              <a:t>ngay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8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dirty="0">
                <a:latin typeface="+mn-lt"/>
              </a:rPr>
              <a:t>Chỉ định điều trị kháng sinh trong tiêu chảy cấp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vi-VN" dirty="0" smtClean="0"/>
              <a:t>Tiêu </a:t>
            </a:r>
            <a:r>
              <a:rPr lang="vi-VN" dirty="0"/>
              <a:t>chảy phân có máu </a:t>
            </a:r>
            <a:endParaRPr lang="en-US" dirty="0" smtClean="0"/>
          </a:p>
          <a:p>
            <a:r>
              <a:rPr lang="vi-VN" dirty="0" smtClean="0"/>
              <a:t>Bệnh </a:t>
            </a:r>
            <a:r>
              <a:rPr lang="vi-VN" dirty="0"/>
              <a:t>cảnh lâm sàng </a:t>
            </a:r>
            <a:r>
              <a:rPr lang="vi-VN" dirty="0" smtClean="0"/>
              <a:t>tả</a:t>
            </a:r>
            <a:endParaRPr lang="en-US" dirty="0"/>
          </a:p>
          <a:p>
            <a:r>
              <a:rPr lang="vi-VN" dirty="0" smtClean="0"/>
              <a:t>Có </a:t>
            </a:r>
            <a:r>
              <a:rPr lang="vi-VN" dirty="0"/>
              <a:t>triệu chứng nhiễm trùng toàn thân hay có nhiễm trùng ngoài ruột khác</a:t>
            </a:r>
            <a:r>
              <a:rPr lang="vi-VN" dirty="0" smtClean="0"/>
              <a:t>.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  </a:t>
            </a:r>
            <a:r>
              <a:rPr lang="en-US" dirty="0" smtClean="0"/>
              <a:t>          +</a:t>
            </a:r>
            <a:r>
              <a:rPr lang="vi-VN" dirty="0" smtClean="0"/>
              <a:t>Shigella</a:t>
            </a:r>
            <a:r>
              <a:rPr lang="vi-VN" dirty="0"/>
              <a:t>: ciprofloxacin 30 mg/kg/ngày, chia 2 lần × 5 ngày 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 </a:t>
            </a:r>
            <a:r>
              <a:rPr lang="en-US" dirty="0" smtClean="0"/>
              <a:t>           +</a:t>
            </a:r>
            <a:r>
              <a:rPr lang="vi-VN" dirty="0" smtClean="0"/>
              <a:t>Tả</a:t>
            </a:r>
            <a:r>
              <a:rPr lang="vi-VN" dirty="0"/>
              <a:t>: azithromycin 10 mg/kg/ngày × 1 – 5 </a:t>
            </a:r>
            <a:r>
              <a:rPr lang="vi-VN" dirty="0" smtClean="0"/>
              <a:t>ngày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 </a:t>
            </a:r>
            <a:r>
              <a:rPr lang="en-US" dirty="0" smtClean="0"/>
              <a:t>           +</a:t>
            </a:r>
            <a:r>
              <a:rPr lang="vi-VN" dirty="0" smtClean="0"/>
              <a:t>Samonella </a:t>
            </a:r>
            <a:r>
              <a:rPr lang="vi-VN" dirty="0"/>
              <a:t>non-typhoid: </a:t>
            </a:r>
            <a:r>
              <a:rPr lang="vi-VN" dirty="0" smtClean="0"/>
              <a:t>th</a:t>
            </a:r>
            <a:r>
              <a:rPr lang="en-US" dirty="0"/>
              <a:t>ư</a:t>
            </a:r>
            <a:r>
              <a:rPr lang="vi-VN" dirty="0" smtClean="0"/>
              <a:t>ờng </a:t>
            </a:r>
            <a:r>
              <a:rPr lang="vi-VN" dirty="0"/>
              <a:t>tự giới hạn, không cần kháng sinh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+</a:t>
            </a:r>
            <a:r>
              <a:rPr lang="vi-VN" dirty="0" smtClean="0"/>
              <a:t>Giardia </a:t>
            </a:r>
            <a:r>
              <a:rPr lang="vi-VN" dirty="0"/>
              <a:t>lamblia: metronidazole 30 mg/kg/ngày, chia 2 lần × 7 ngày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+</a:t>
            </a:r>
            <a:r>
              <a:rPr lang="vi-VN" dirty="0" smtClean="0"/>
              <a:t>Campylobacter</a:t>
            </a:r>
            <a:r>
              <a:rPr lang="vi-VN" dirty="0"/>
              <a:t>: azithromycin 10 mg/kg/ngày × 5 ngày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66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>
                <a:latin typeface="+mn-lt"/>
              </a:rPr>
              <a:t>Các điều trị hỗ trợ khác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- </a:t>
            </a:r>
            <a:r>
              <a:rPr lang="vi-VN" dirty="0" smtClean="0"/>
              <a:t> </a:t>
            </a:r>
            <a:r>
              <a:rPr lang="vi-VN" sz="2200" dirty="0"/>
              <a:t>Men vi sinh: cho sớm trong những ngày đầu có thể rút ngắn thời gian tiêu chảy từ 1 – 1,5 ngày với điều kiện chọn đúng chủng đã đƣợc nghiên cứu có hiệu </a:t>
            </a:r>
            <a:r>
              <a:rPr lang="vi-VN" sz="2200" dirty="0" smtClean="0"/>
              <a:t>quả </a:t>
            </a:r>
            <a:r>
              <a:rPr lang="vi-VN" sz="2200" dirty="0"/>
              <a:t>là </a:t>
            </a:r>
            <a:r>
              <a:rPr lang="vi-VN" sz="2200" dirty="0" smtClean="0"/>
              <a:t>S.boulardii </a:t>
            </a:r>
            <a:r>
              <a:rPr lang="vi-VN" sz="2200" dirty="0"/>
              <a:t>và Lactobacillus rhamnosus GG, đủ liều và đủ thời gian</a:t>
            </a:r>
            <a:r>
              <a:rPr lang="vi-VN" sz="2200" dirty="0" smtClean="0"/>
              <a:t>.</a:t>
            </a:r>
            <a:endParaRPr lang="en-US" sz="2200" dirty="0" smtClean="0"/>
          </a:p>
          <a:p>
            <a:pPr marL="0" indent="0">
              <a:buNone/>
            </a:pPr>
            <a:r>
              <a:rPr lang="vi-VN" sz="2200" dirty="0" smtClean="0"/>
              <a:t> </a:t>
            </a:r>
            <a:r>
              <a:rPr lang="vi-VN" sz="2200" dirty="0"/>
              <a:t>- Thuốc làm giảm tiết: racecadotril 1,5 mg/kg/lần </a:t>
            </a:r>
            <a:r>
              <a:rPr lang="en-US" sz="2200" dirty="0" smtClean="0"/>
              <a:t>x</a:t>
            </a:r>
            <a:r>
              <a:rPr lang="vi-VN" sz="2200" dirty="0" smtClean="0"/>
              <a:t> </a:t>
            </a:r>
            <a:r>
              <a:rPr lang="vi-VN" sz="2200" dirty="0"/>
              <a:t>3 </a:t>
            </a:r>
            <a:r>
              <a:rPr lang="vi-VN" sz="2200" dirty="0" smtClean="0"/>
              <a:t>lần/ngày</a:t>
            </a:r>
            <a:endParaRPr lang="en-US" sz="2200" dirty="0" smtClean="0"/>
          </a:p>
          <a:p>
            <a:pPr marL="0" indent="0">
              <a:buNone/>
            </a:pPr>
            <a:r>
              <a:rPr lang="vi-VN" sz="2200" dirty="0" smtClean="0"/>
              <a:t> </a:t>
            </a:r>
            <a:r>
              <a:rPr lang="vi-VN" sz="2200" dirty="0"/>
              <a:t>- Các thuốc chỉ cho trong tiêu chảy cấp do virus: Smectite hay diosmectite: trẻ &lt; 1 tuổi: 1 gói/ngày, 1 - 2 tuổi: 1 - 2 gói/ngày, &gt; 2 tuổi: 2 - 3 gói/ngày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3720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E. D</a:t>
            </a:r>
            <a:r>
              <a:rPr lang="vi-VN" dirty="0" smtClean="0">
                <a:latin typeface="+mn-lt"/>
              </a:rPr>
              <a:t>ấu hiệu cần tái khám ngay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vi-VN" dirty="0" smtClean="0"/>
              <a:t>- </a:t>
            </a:r>
            <a:r>
              <a:rPr lang="vi-VN" dirty="0"/>
              <a:t>Đi tiêu rất nhiều lần phân </a:t>
            </a:r>
            <a:r>
              <a:rPr lang="vi-VN" dirty="0" smtClean="0"/>
              <a:t>lỏng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- </a:t>
            </a:r>
            <a:r>
              <a:rPr lang="vi-VN" dirty="0"/>
              <a:t>Ói tất cả mọi thứ sau ăn 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- </a:t>
            </a:r>
            <a:r>
              <a:rPr lang="vi-VN" dirty="0"/>
              <a:t>Trở nên rất </a:t>
            </a:r>
            <a:r>
              <a:rPr lang="vi-VN" dirty="0" smtClean="0"/>
              <a:t>khát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- </a:t>
            </a:r>
            <a:r>
              <a:rPr lang="vi-VN" dirty="0"/>
              <a:t>Ăn uống kém hoặc bỏ </a:t>
            </a:r>
            <a:r>
              <a:rPr lang="vi-VN" dirty="0" smtClean="0"/>
              <a:t>bú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- </a:t>
            </a:r>
            <a:r>
              <a:rPr lang="vi-VN" dirty="0"/>
              <a:t>Trẻ không tốt lên sau 2 ngày điều </a:t>
            </a:r>
            <a:r>
              <a:rPr lang="vi-VN" dirty="0" smtClean="0"/>
              <a:t>trị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- </a:t>
            </a:r>
            <a:r>
              <a:rPr lang="vi-VN" dirty="0"/>
              <a:t>Sốt cao hơn 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- </a:t>
            </a:r>
            <a:r>
              <a:rPr lang="vi-VN" dirty="0"/>
              <a:t>Có máu trong </a:t>
            </a:r>
            <a:r>
              <a:rPr lang="vi-VN" dirty="0" smtClean="0"/>
              <a:t>phân</a:t>
            </a:r>
            <a:endParaRPr lang="en-US" dirty="0" smtClean="0"/>
          </a:p>
          <a:p>
            <a:pPr marL="0" indent="0">
              <a:buNone/>
            </a:pPr>
            <a:r>
              <a:rPr lang="vi-VN" dirty="0" smtClean="0"/>
              <a:t>- </a:t>
            </a:r>
            <a:r>
              <a:rPr lang="vi-VN" dirty="0"/>
              <a:t>Co giật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2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G</a:t>
            </a:r>
            <a:r>
              <a:rPr lang="en-US" dirty="0" smtClean="0">
                <a:latin typeface="+mn-lt"/>
              </a:rPr>
              <a:t>. </a:t>
            </a:r>
            <a:r>
              <a:rPr lang="vi-VN" dirty="0" smtClean="0">
                <a:latin typeface="+mn-lt"/>
              </a:rPr>
              <a:t>Hướng </a:t>
            </a:r>
            <a:r>
              <a:rPr lang="vi-VN" dirty="0">
                <a:latin typeface="+mn-lt"/>
              </a:rPr>
              <a:t>dẫn bà mẹ cách chăm sóc trẻ tiêu chảy cấp tại nhà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Hư</a:t>
            </a:r>
            <a:r>
              <a:rPr lang="vi-VN" dirty="0" smtClean="0"/>
              <a:t>ớng </a:t>
            </a:r>
            <a:r>
              <a:rPr lang="vi-VN" dirty="0"/>
              <a:t>dẫn bà mẹ cho trẻ uống thêm dịch, cách pha ORS</a:t>
            </a:r>
            <a:r>
              <a:rPr lang="vi-VN" dirty="0" smtClean="0"/>
              <a:t>.</a:t>
            </a:r>
            <a:endParaRPr lang="en-US" dirty="0" smtClean="0"/>
          </a:p>
          <a:p>
            <a:r>
              <a:rPr lang="vi-VN" dirty="0" smtClean="0"/>
              <a:t>H</a:t>
            </a:r>
            <a:r>
              <a:rPr lang="en-US" dirty="0"/>
              <a:t>ư</a:t>
            </a:r>
            <a:r>
              <a:rPr lang="vi-VN" dirty="0" smtClean="0"/>
              <a:t>ớng </a:t>
            </a:r>
            <a:r>
              <a:rPr lang="vi-VN" dirty="0"/>
              <a:t>dẫn cho trẻ ăn khi tiêu chảy và sau khi hết tiêu </a:t>
            </a:r>
            <a:r>
              <a:rPr lang="vi-VN" dirty="0" smtClean="0"/>
              <a:t>chảy</a:t>
            </a:r>
            <a:endParaRPr lang="en-US" dirty="0" smtClean="0"/>
          </a:p>
          <a:p>
            <a:r>
              <a:rPr lang="vi-VN" dirty="0" smtClean="0"/>
              <a:t>Nhắc </a:t>
            </a:r>
            <a:r>
              <a:rPr lang="vi-VN" dirty="0"/>
              <a:t>bà mẹ cho trẻ uống bổ sung kẽm đủ liều</a:t>
            </a:r>
            <a:r>
              <a:rPr lang="vi-VN" dirty="0" smtClean="0"/>
              <a:t>.</a:t>
            </a:r>
            <a:endParaRPr lang="en-US" dirty="0" smtClean="0"/>
          </a:p>
          <a:p>
            <a:r>
              <a:rPr lang="vi-VN" dirty="0" smtClean="0"/>
              <a:t>H</a:t>
            </a:r>
            <a:r>
              <a:rPr lang="en-US" dirty="0"/>
              <a:t>ư</a:t>
            </a:r>
            <a:r>
              <a:rPr lang="vi-VN" dirty="0" smtClean="0"/>
              <a:t>ớng </a:t>
            </a:r>
            <a:r>
              <a:rPr lang="vi-VN" dirty="0"/>
              <a:t>dẫn bà mẹ khi nào trở lại tái khám hoặc khám ngay</a:t>
            </a:r>
            <a:r>
              <a:rPr lang="vi-VN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291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22238"/>
            <a:ext cx="8181975" cy="677108"/>
          </a:xfrm>
        </p:spPr>
        <p:txBody>
          <a:bodyPr/>
          <a:lstStyle/>
          <a:p>
            <a:pPr algn="ctr"/>
            <a:r>
              <a:rPr lang="en-US" sz="4400" dirty="0" err="1" smtClean="0"/>
              <a:t>Phòng</a:t>
            </a:r>
            <a:r>
              <a:rPr lang="en-US" sz="4400" dirty="0" smtClean="0"/>
              <a:t> </a:t>
            </a:r>
            <a:r>
              <a:rPr lang="en-US" sz="4400" dirty="0" err="1" smtClean="0"/>
              <a:t>bệnh</a:t>
            </a:r>
            <a:r>
              <a:rPr lang="en-US" sz="4400" dirty="0" smtClean="0"/>
              <a:t> </a:t>
            </a:r>
            <a:r>
              <a:rPr lang="en-US" sz="4400" dirty="0" err="1" smtClean="0"/>
              <a:t>tiêu</a:t>
            </a:r>
            <a:r>
              <a:rPr lang="en-US" sz="4400" dirty="0" smtClean="0"/>
              <a:t> </a:t>
            </a:r>
            <a:r>
              <a:rPr lang="en-US" sz="4400" dirty="0" err="1" smtClean="0"/>
              <a:t>chảy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381000" y="1371600"/>
            <a:ext cx="8534400" cy="3877985"/>
          </a:xfrm>
        </p:spPr>
        <p:txBody>
          <a:bodyPr/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Nuôi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con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bằng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sữa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mẹ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Ăn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bổ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sung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Sử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dụng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nước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sạch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Rửa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tay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thường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qui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Thực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phẩm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toàn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Sử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dụng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hố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xí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xử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lý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phân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toàn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Vacxin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49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Tài</a:t>
            </a:r>
            <a:r>
              <a:rPr lang="en-US" dirty="0" smtClean="0"/>
              <a:t> </a:t>
            </a:r>
            <a:r>
              <a:rPr lang="en-US" dirty="0" err="1" smtClean="0"/>
              <a:t>liệu</a:t>
            </a:r>
            <a:r>
              <a:rPr lang="en-US" dirty="0" smtClean="0"/>
              <a:t> </a:t>
            </a:r>
            <a:r>
              <a:rPr lang="en-US" dirty="0" err="1" smtClean="0"/>
              <a:t>tham</a:t>
            </a:r>
            <a:r>
              <a:rPr lang="en-US" dirty="0" smtClean="0"/>
              <a:t> </a:t>
            </a:r>
            <a:r>
              <a:rPr lang="en-US" dirty="0" err="1" smtClean="0"/>
              <a:t>khảo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sz="3600" dirty="0" err="1" smtClean="0"/>
              <a:t>Phác</a:t>
            </a:r>
            <a:r>
              <a:rPr lang="en-US" sz="3600" dirty="0" smtClean="0"/>
              <a:t> </a:t>
            </a:r>
            <a:r>
              <a:rPr lang="en-US" sz="3600" dirty="0" err="1" smtClean="0"/>
              <a:t>đồ</a:t>
            </a:r>
            <a:r>
              <a:rPr lang="en-US" sz="3600" dirty="0" smtClean="0"/>
              <a:t> </a:t>
            </a:r>
            <a:r>
              <a:rPr lang="en-US" sz="3600" dirty="0" err="1" smtClean="0"/>
              <a:t>điều</a:t>
            </a:r>
            <a:r>
              <a:rPr lang="en-US" sz="3600" dirty="0" smtClean="0"/>
              <a:t> </a:t>
            </a:r>
            <a:r>
              <a:rPr lang="en-US" sz="3600" dirty="0" err="1" smtClean="0"/>
              <a:t>trị</a:t>
            </a:r>
            <a:r>
              <a:rPr lang="en-US" sz="3600" dirty="0" smtClean="0"/>
              <a:t> </a:t>
            </a:r>
            <a:r>
              <a:rPr lang="en-US" sz="3600" dirty="0" err="1" smtClean="0"/>
              <a:t>nhi</a:t>
            </a:r>
            <a:r>
              <a:rPr lang="en-US" sz="3600" dirty="0" smtClean="0"/>
              <a:t> </a:t>
            </a:r>
            <a:r>
              <a:rPr lang="en-US" sz="3600" dirty="0" err="1" smtClean="0"/>
              <a:t>khoa</a:t>
            </a:r>
            <a:r>
              <a:rPr lang="en-US" sz="3600" dirty="0" smtClean="0"/>
              <a:t> 2016 </a:t>
            </a:r>
            <a:r>
              <a:rPr lang="en-US" sz="3600" dirty="0" err="1" smtClean="0"/>
              <a:t>bv</a:t>
            </a:r>
            <a:r>
              <a:rPr lang="en-US" sz="3600" dirty="0" smtClean="0"/>
              <a:t> </a:t>
            </a:r>
            <a:r>
              <a:rPr lang="en-US" sz="3600" dirty="0" err="1" smtClean="0"/>
              <a:t>Nhi</a:t>
            </a:r>
            <a:r>
              <a:rPr lang="en-US" sz="3600" dirty="0" smtClean="0"/>
              <a:t> </a:t>
            </a:r>
            <a:r>
              <a:rPr lang="en-US" sz="3600" dirty="0" err="1" smtClean="0"/>
              <a:t>Đồng</a:t>
            </a:r>
            <a:r>
              <a:rPr lang="en-US" sz="3600" dirty="0" smtClean="0"/>
              <a:t> 2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sz="3600" dirty="0" err="1"/>
              <a:t>Phác</a:t>
            </a:r>
            <a:r>
              <a:rPr lang="en-US" sz="3600" dirty="0"/>
              <a:t> </a:t>
            </a:r>
            <a:r>
              <a:rPr lang="en-US" sz="3600" dirty="0" err="1"/>
              <a:t>đồ</a:t>
            </a:r>
            <a:r>
              <a:rPr lang="en-US" sz="3600" dirty="0"/>
              <a:t> </a:t>
            </a:r>
            <a:r>
              <a:rPr lang="en-US" sz="3600" dirty="0" err="1"/>
              <a:t>điều</a:t>
            </a:r>
            <a:r>
              <a:rPr lang="en-US" sz="3600" dirty="0"/>
              <a:t> </a:t>
            </a:r>
            <a:r>
              <a:rPr lang="en-US" sz="3600" dirty="0" err="1"/>
              <a:t>trị</a:t>
            </a:r>
            <a:r>
              <a:rPr lang="en-US" sz="3600" dirty="0"/>
              <a:t> </a:t>
            </a:r>
            <a:r>
              <a:rPr lang="en-US" sz="3600" dirty="0" err="1"/>
              <a:t>ngoại</a:t>
            </a:r>
            <a:r>
              <a:rPr lang="en-US" sz="3600" dirty="0"/>
              <a:t> </a:t>
            </a:r>
            <a:r>
              <a:rPr lang="en-US" sz="3600" dirty="0" err="1"/>
              <a:t>trú</a:t>
            </a:r>
            <a:r>
              <a:rPr lang="en-US" sz="3600" dirty="0"/>
              <a:t> </a:t>
            </a:r>
            <a:r>
              <a:rPr lang="en-US" sz="3600" dirty="0" err="1"/>
              <a:t>nhi</a:t>
            </a:r>
            <a:r>
              <a:rPr lang="en-US" sz="3600" dirty="0"/>
              <a:t> </a:t>
            </a:r>
            <a:r>
              <a:rPr lang="en-US" sz="3600" dirty="0" err="1"/>
              <a:t>khoa</a:t>
            </a:r>
            <a:r>
              <a:rPr lang="en-US" sz="3600" dirty="0"/>
              <a:t> 2016 </a:t>
            </a:r>
            <a:r>
              <a:rPr lang="en-US" sz="3600" dirty="0" err="1"/>
              <a:t>Nhi</a:t>
            </a:r>
            <a:r>
              <a:rPr lang="en-US" sz="3600" dirty="0"/>
              <a:t> </a:t>
            </a:r>
            <a:r>
              <a:rPr lang="en-US" sz="3600" dirty="0" err="1"/>
              <a:t>đồng</a:t>
            </a:r>
            <a:r>
              <a:rPr lang="en-US" sz="3600" dirty="0"/>
              <a:t> </a:t>
            </a:r>
            <a:r>
              <a:rPr lang="en-US" sz="3600" dirty="0" smtClean="0"/>
              <a:t>2</a:t>
            </a:r>
          </a:p>
          <a:p>
            <a:pPr marL="514350" indent="-514350">
              <a:buAutoNum type="arabicPeriod"/>
            </a:pPr>
            <a:r>
              <a:rPr lang="en-US" sz="3600" dirty="0" err="1" smtClean="0"/>
              <a:t>Thực</a:t>
            </a:r>
            <a:r>
              <a:rPr lang="en-US" sz="3600" dirty="0" smtClean="0"/>
              <a:t> </a:t>
            </a:r>
            <a:r>
              <a:rPr lang="en-US" sz="3600" dirty="0" err="1" smtClean="0"/>
              <a:t>Hành</a:t>
            </a:r>
            <a:r>
              <a:rPr lang="en-US" sz="3600" dirty="0" smtClean="0"/>
              <a:t> </a:t>
            </a:r>
            <a:r>
              <a:rPr lang="en-US" sz="3600" dirty="0" err="1" smtClean="0"/>
              <a:t>lâm</a:t>
            </a:r>
            <a:r>
              <a:rPr lang="en-US" sz="3600" dirty="0" smtClean="0"/>
              <a:t> </a:t>
            </a:r>
            <a:r>
              <a:rPr lang="en-US" sz="3600" dirty="0" err="1" smtClean="0"/>
              <a:t>sàng</a:t>
            </a:r>
            <a:r>
              <a:rPr lang="en-US" sz="3600" dirty="0" smtClean="0"/>
              <a:t> </a:t>
            </a:r>
            <a:r>
              <a:rPr lang="en-US" sz="3600" dirty="0" err="1" smtClean="0"/>
              <a:t>nhi</a:t>
            </a:r>
            <a:r>
              <a:rPr lang="en-US" sz="3600" dirty="0" smtClean="0"/>
              <a:t> </a:t>
            </a:r>
            <a:r>
              <a:rPr lang="en-US" sz="3600" dirty="0" err="1" smtClean="0"/>
              <a:t>khoa</a:t>
            </a:r>
            <a:r>
              <a:rPr lang="en-US" sz="3600" dirty="0" smtClean="0"/>
              <a:t> ĐH YD </a:t>
            </a:r>
            <a:r>
              <a:rPr lang="en-US" sz="3600" dirty="0" err="1" smtClean="0"/>
              <a:t>Huế</a:t>
            </a:r>
            <a:r>
              <a:rPr lang="en-US" sz="3600" dirty="0" smtClean="0"/>
              <a:t> 2012</a:t>
            </a:r>
          </a:p>
          <a:p>
            <a:pPr marL="514350" indent="-514350">
              <a:buAutoNum type="arabicPeriod"/>
            </a:pPr>
            <a:r>
              <a:rPr lang="en-US" sz="3600" dirty="0" err="1" smtClean="0"/>
              <a:t>Thực</a:t>
            </a:r>
            <a:r>
              <a:rPr lang="en-US" sz="3600" dirty="0" smtClean="0"/>
              <a:t> </a:t>
            </a:r>
            <a:r>
              <a:rPr lang="en-US" sz="3600" dirty="0" err="1" smtClean="0"/>
              <a:t>hành</a:t>
            </a:r>
            <a:r>
              <a:rPr lang="en-US" sz="3600" dirty="0" smtClean="0"/>
              <a:t> </a:t>
            </a:r>
            <a:r>
              <a:rPr lang="en-US" sz="3600" dirty="0" err="1" smtClean="0"/>
              <a:t>lâm</a:t>
            </a:r>
            <a:r>
              <a:rPr lang="en-US" sz="3600" dirty="0" smtClean="0"/>
              <a:t> </a:t>
            </a:r>
            <a:r>
              <a:rPr lang="en-US" sz="3600" dirty="0" err="1" smtClean="0"/>
              <a:t>sàng</a:t>
            </a:r>
            <a:r>
              <a:rPr lang="en-US" sz="3600" dirty="0" smtClean="0"/>
              <a:t> </a:t>
            </a:r>
            <a:r>
              <a:rPr lang="en-US" sz="3600" dirty="0" err="1" smtClean="0"/>
              <a:t>Nhi</a:t>
            </a:r>
            <a:r>
              <a:rPr lang="en-US" sz="3600" dirty="0" smtClean="0"/>
              <a:t> ĐHYD TP HCM </a:t>
            </a:r>
            <a:r>
              <a:rPr lang="en-US" dirty="0" smtClean="0"/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23547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199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Thank you for your attention!                                        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38200"/>
            <a:ext cx="7543799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02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</TotalTime>
  <Words>1606</Words>
  <Application>Microsoft Office PowerPoint</Application>
  <PresentationFormat>On-screen Show (4:3)</PresentationFormat>
  <Paragraphs>232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11_Office Theme</vt:lpstr>
      <vt:lpstr> Trung tâm Y tế TP Pleiku </vt:lpstr>
      <vt:lpstr>TIÊU CHẢY CẤP</vt:lpstr>
      <vt:lpstr> Mục tiêu </vt:lpstr>
      <vt:lpstr>Nội dung</vt:lpstr>
      <vt:lpstr>Định nghĩa và phân loại</vt:lpstr>
      <vt:lpstr>B. Nguyên nhân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 Cận Lâm Sàng</vt:lpstr>
      <vt:lpstr>Tiêu chí nhập viện</vt:lpstr>
      <vt:lpstr>D. Điều trị ngoại trú</vt:lpstr>
      <vt:lpstr>Phác đồ A</vt:lpstr>
      <vt:lpstr>Chỉ định điều trị kháng sinh trong tiêu chảy cấp</vt:lpstr>
      <vt:lpstr>Các điều trị hỗ trợ khác</vt:lpstr>
      <vt:lpstr>E. Dấu hiệu cần tái khám ngay</vt:lpstr>
      <vt:lpstr>G. Hướng dẫn bà mẹ cách chăm sóc trẻ tiêu chảy cấp tại nhà</vt:lpstr>
      <vt:lpstr>Phòng bệnh tiêu chảy</vt:lpstr>
      <vt:lpstr>Tài liệu tham khảo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73</cp:revision>
  <dcterms:created xsi:type="dcterms:W3CDTF">2017-11-26T14:40:48Z</dcterms:created>
  <dcterms:modified xsi:type="dcterms:W3CDTF">2020-03-25T14:07:39Z</dcterms:modified>
</cp:coreProperties>
</file>